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65" r:id="rId2"/>
    <p:sldId id="259" r:id="rId3"/>
    <p:sldId id="274" r:id="rId4"/>
    <p:sldId id="269" r:id="rId5"/>
    <p:sldId id="256" r:id="rId6"/>
    <p:sldId id="261" r:id="rId7"/>
    <p:sldId id="262" r:id="rId8"/>
    <p:sldId id="263" r:id="rId9"/>
    <p:sldId id="264" r:id="rId10"/>
    <p:sldId id="280" r:id="rId11"/>
    <p:sldId id="270" r:id="rId12"/>
    <p:sldId id="275" r:id="rId13"/>
    <p:sldId id="271" r:id="rId14"/>
    <p:sldId id="282" r:id="rId15"/>
    <p:sldId id="281" r:id="rId16"/>
    <p:sldId id="27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5571"/>
    <a:srgbClr val="0D5570"/>
    <a:srgbClr val="99D7F0"/>
    <a:srgbClr val="65C6ED"/>
    <a:srgbClr val="E8F6FC"/>
    <a:srgbClr val="C8EAF8"/>
    <a:srgbClr val="189DD2"/>
    <a:srgbClr val="127092"/>
    <a:srgbClr val="086286"/>
    <a:srgbClr val="9BD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70362A-AF35-5573-F5BE-A00AB54624E6}" v="414" dt="2025-10-26T14:36:21.645"/>
    <p1510:client id="{510E98AC-E567-C5C0-00DB-2C4B6B6F0AF0}" v="44" dt="2025-10-26T16:39:18.315"/>
    <p1510:client id="{820A6248-CBF5-E8A3-1D5F-9BFD51C07930}" v="32" dt="2025-10-26T17:44:19.155"/>
    <p1510:client id="{82E93174-5725-72FC-CF84-257E14E65B7D}" v="1316" dt="2025-10-26T15:56:32.048"/>
    <p1510:client id="{B647DC57-38DE-AD4F-6E4E-CE78EFADAC80}" v="455" dt="2025-10-26T17:28:00.861"/>
    <p1510:client id="{D268C5DE-3AD6-5223-2890-09069341A969}" v="13" dt="2025-10-26T14:13:02.971"/>
    <p1510:client id="{D3DCB08F-7E38-1B71-5CDB-41B2355B7E63}" v="20" dt="2025-10-26T16:42:47.149"/>
    <p1510:client id="{D464798E-7690-DFBF-8712-E0922EDA8D1B}" v="320" dt="2025-10-26T17:46:18.624"/>
    <p1510:client id="{DD70DD5F-7621-4AC6-B050-D6CCC194D176}" v="2442" dt="2025-10-26T17:47:08.002"/>
    <p1510:client id="{E5C1C120-1BC9-9F3D-F694-E75C0936AC6D}" v="1" dt="2025-10-26T15:58:40.6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24" autoAdjust="0"/>
    <p:restoredTop sz="94658"/>
  </p:normalViewPr>
  <p:slideViewPr>
    <p:cSldViewPr snapToGrid="0">
      <p:cViewPr varScale="1">
        <p:scale>
          <a:sx n="120" d="100"/>
          <a:sy n="120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den Parker" userId="1c8ee2d45d855c7a" providerId="LiveId" clId="{3E06E919-EE97-4E64-83DE-296EABBC55C1}"/>
    <pc:docChg chg="undo redo custSel addSld delSld modSld sldOrd">
      <pc:chgData name="Aiden Parker" userId="1c8ee2d45d855c7a" providerId="LiveId" clId="{3E06E919-EE97-4E64-83DE-296EABBC55C1}" dt="2025-10-26T17:47:08.001" v="4013"/>
      <pc:docMkLst>
        <pc:docMk/>
      </pc:docMkLst>
      <pc:sldChg chg="addSp delSp modSp mod modTransition">
        <pc:chgData name="Aiden Parker" userId="1c8ee2d45d855c7a" providerId="LiveId" clId="{3E06E919-EE97-4E64-83DE-296EABBC55C1}" dt="2025-10-26T17:46:46.667" v="4012"/>
        <pc:sldMkLst>
          <pc:docMk/>
          <pc:sldMk cId="2967788559" sldId="256"/>
        </pc:sldMkLst>
        <pc:spChg chg="add del mod ord">
          <ac:chgData name="Aiden Parker" userId="1c8ee2d45d855c7a" providerId="LiveId" clId="{3E06E919-EE97-4E64-83DE-296EABBC55C1}" dt="2025-10-26T17:04:27.989" v="3796" actId="478"/>
          <ac:spMkLst>
            <pc:docMk/>
            <pc:sldMk cId="2967788559" sldId="256"/>
            <ac:spMk id="5" creationId="{6F08309D-A6B1-0D57-B82A-C0056CF87B71}"/>
          </ac:spMkLst>
        </pc:spChg>
        <pc:spChg chg="add mod">
          <ac:chgData name="Aiden Parker" userId="1c8ee2d45d855c7a" providerId="LiveId" clId="{3E06E919-EE97-4E64-83DE-296EABBC55C1}" dt="2025-10-26T17:31:09.131" v="3867" actId="1076"/>
          <ac:spMkLst>
            <pc:docMk/>
            <pc:sldMk cId="2967788559" sldId="256"/>
            <ac:spMk id="8" creationId="{EDA48535-DACD-D4A5-23DE-D388193E0389}"/>
          </ac:spMkLst>
        </pc:spChg>
        <pc:spChg chg="add mod ord">
          <ac:chgData name="Aiden Parker" userId="1c8ee2d45d855c7a" providerId="LiveId" clId="{3E06E919-EE97-4E64-83DE-296EABBC55C1}" dt="2025-10-26T17:29:38.110" v="3811" actId="166"/>
          <ac:spMkLst>
            <pc:docMk/>
            <pc:sldMk cId="2967788559" sldId="256"/>
            <ac:spMk id="14" creationId="{55E7A05E-8B28-25CD-2388-A5E312B36599}"/>
          </ac:spMkLst>
        </pc:spChg>
        <pc:spChg chg="add del mod ord">
          <ac:chgData name="Aiden Parker" userId="1c8ee2d45d855c7a" providerId="LiveId" clId="{3E06E919-EE97-4E64-83DE-296EABBC55C1}" dt="2025-10-26T16:59:58.061" v="3761" actId="1076"/>
          <ac:spMkLst>
            <pc:docMk/>
            <pc:sldMk cId="2967788559" sldId="256"/>
            <ac:spMk id="15" creationId="{18646D0F-BAA9-223F-8E8C-5FD815656704}"/>
          </ac:spMkLst>
        </pc:spChg>
        <pc:picChg chg="add del mod ord">
          <ac:chgData name="Aiden Parker" userId="1c8ee2d45d855c7a" providerId="LiveId" clId="{3E06E919-EE97-4E64-83DE-296EABBC55C1}" dt="2025-10-26T17:03:42.621" v="3784" actId="478"/>
          <ac:picMkLst>
            <pc:docMk/>
            <pc:sldMk cId="2967788559" sldId="256"/>
            <ac:picMk id="4" creationId="{3D17FC78-6552-3096-647B-85C988E15E6E}"/>
          </ac:picMkLst>
        </pc:picChg>
        <pc:picChg chg="add mod ord">
          <ac:chgData name="Aiden Parker" userId="1c8ee2d45d855c7a" providerId="LiveId" clId="{3E06E919-EE97-4E64-83DE-296EABBC55C1}" dt="2025-10-26T17:05:21.365" v="3797" actId="1076"/>
          <ac:picMkLst>
            <pc:docMk/>
            <pc:sldMk cId="2967788559" sldId="256"/>
            <ac:picMk id="6" creationId="{EFA63E8C-1777-E5A2-F0AB-86FF6E2DE4F5}"/>
          </ac:picMkLst>
        </pc:picChg>
        <pc:picChg chg="del mod">
          <ac:chgData name="Aiden Parker" userId="1c8ee2d45d855c7a" providerId="LiveId" clId="{3E06E919-EE97-4E64-83DE-296EABBC55C1}" dt="2025-10-26T16:56:27.951" v="3725" actId="478"/>
          <ac:picMkLst>
            <pc:docMk/>
            <pc:sldMk cId="2967788559" sldId="256"/>
            <ac:picMk id="9" creationId="{77237E91-C17B-FE71-4A18-0CC57DFC2887}"/>
          </ac:picMkLst>
        </pc:picChg>
      </pc:sldChg>
      <pc:sldChg chg="addSp modSp add del mod modTransition modAnim">
        <pc:chgData name="Aiden Parker" userId="1c8ee2d45d855c7a" providerId="LiveId" clId="{3E06E919-EE97-4E64-83DE-296EABBC55C1}" dt="2025-10-26T13:57:33.684" v="1623" actId="2696"/>
        <pc:sldMkLst>
          <pc:docMk/>
          <pc:sldMk cId="1210179751" sldId="257"/>
        </pc:sldMkLst>
        <pc:spChg chg="add mod">
          <ac:chgData name="Aiden Parker" userId="1c8ee2d45d855c7a" providerId="LiveId" clId="{3E06E919-EE97-4E64-83DE-296EABBC55C1}" dt="2025-10-25T21:29:23.208" v="874" actId="207"/>
          <ac:spMkLst>
            <pc:docMk/>
            <pc:sldMk cId="1210179751" sldId="257"/>
            <ac:spMk id="23" creationId="{42D2F172-BF85-54EA-D7E3-1CBEF50D1940}"/>
          </ac:spMkLst>
        </pc:spChg>
        <pc:spChg chg="add mod">
          <ac:chgData name="Aiden Parker" userId="1c8ee2d45d855c7a" providerId="LiveId" clId="{3E06E919-EE97-4E64-83DE-296EABBC55C1}" dt="2025-10-25T21:29:44.910" v="878" actId="1076"/>
          <ac:spMkLst>
            <pc:docMk/>
            <pc:sldMk cId="1210179751" sldId="257"/>
            <ac:spMk id="24" creationId="{9EC1E09C-860F-AC3D-6A22-E9B54F21D2A6}"/>
          </ac:spMkLst>
        </pc:spChg>
        <pc:picChg chg="add mod">
          <ac:chgData name="Aiden Parker" userId="1c8ee2d45d855c7a" providerId="LiveId" clId="{3E06E919-EE97-4E64-83DE-296EABBC55C1}" dt="2025-10-26T13:48:35.685" v="1573" actId="931"/>
          <ac:picMkLst>
            <pc:docMk/>
            <pc:sldMk cId="1210179751" sldId="257"/>
            <ac:picMk id="4" creationId="{82DFB691-3840-1E5D-1D70-04E2282B4011}"/>
          </ac:picMkLst>
        </pc:picChg>
      </pc:sldChg>
      <pc:sldChg chg="modSp mod setBg modAnim">
        <pc:chgData name="Aiden Parker" userId="1c8ee2d45d855c7a" providerId="LiveId" clId="{3E06E919-EE97-4E64-83DE-296EABBC55C1}" dt="2025-10-26T14:01:59.925" v="1650"/>
        <pc:sldMkLst>
          <pc:docMk/>
          <pc:sldMk cId="2577230591" sldId="258"/>
        </pc:sldMkLst>
        <pc:spChg chg="mod">
          <ac:chgData name="Aiden Parker" userId="1c8ee2d45d855c7a" providerId="LiveId" clId="{3E06E919-EE97-4E64-83DE-296EABBC55C1}" dt="2025-10-25T20:49:29.470" v="515" actId="20577"/>
          <ac:spMkLst>
            <pc:docMk/>
            <pc:sldMk cId="2577230591" sldId="258"/>
            <ac:spMk id="3" creationId="{3266CB0D-6B7F-F309-3910-49E1E2B13C76}"/>
          </ac:spMkLst>
        </pc:spChg>
      </pc:sldChg>
      <pc:sldChg chg="addSp delSp modSp mod modTransition setBg modAnim">
        <pc:chgData name="Aiden Parker" userId="1c8ee2d45d855c7a" providerId="LiveId" clId="{3E06E919-EE97-4E64-83DE-296EABBC55C1}" dt="2025-10-26T17:39:23.365" v="3967" actId="1076"/>
        <pc:sldMkLst>
          <pc:docMk/>
          <pc:sldMk cId="33764098" sldId="259"/>
        </pc:sldMkLst>
        <pc:spChg chg="mod">
          <ac:chgData name="Aiden Parker" userId="1c8ee2d45d855c7a" providerId="LiveId" clId="{3E06E919-EE97-4E64-83DE-296EABBC55C1}" dt="2025-10-26T14:14:28.872" v="1689" actId="1076"/>
          <ac:spMkLst>
            <pc:docMk/>
            <pc:sldMk cId="33764098" sldId="259"/>
            <ac:spMk id="2" creationId="{B26FFED9-B151-00F4-75D4-874055D75A2A}"/>
          </ac:spMkLst>
        </pc:spChg>
        <pc:spChg chg="add del mod ord">
          <ac:chgData name="Aiden Parker" userId="1c8ee2d45d855c7a" providerId="LiveId" clId="{3E06E919-EE97-4E64-83DE-296EABBC55C1}" dt="2025-10-26T14:12:08.294" v="1677" actId="478"/>
          <ac:spMkLst>
            <pc:docMk/>
            <pc:sldMk cId="33764098" sldId="259"/>
            <ac:spMk id="8" creationId="{F588BE10-CFF3-2306-7E47-9984B5BF8A12}"/>
          </ac:spMkLst>
        </pc:spChg>
        <pc:spChg chg="add del">
          <ac:chgData name="Aiden Parker" userId="1c8ee2d45d855c7a" providerId="LiveId" clId="{3E06E919-EE97-4E64-83DE-296EABBC55C1}" dt="2025-10-26T14:13:46.339" v="1685"/>
          <ac:spMkLst>
            <pc:docMk/>
            <pc:sldMk cId="33764098" sldId="259"/>
            <ac:spMk id="9" creationId="{321BECB5-C081-7B30-6BA2-F29DFF80A38F}"/>
          </ac:spMkLst>
        </pc:spChg>
        <pc:spChg chg="add del">
          <ac:chgData name="Aiden Parker" userId="1c8ee2d45d855c7a" providerId="LiveId" clId="{3E06E919-EE97-4E64-83DE-296EABBC55C1}" dt="2025-10-26T14:13:46.339" v="1685"/>
          <ac:spMkLst>
            <pc:docMk/>
            <pc:sldMk cId="33764098" sldId="259"/>
            <ac:spMk id="10" creationId="{FF531C0E-7036-E315-09A4-9F932ECA4C8B}"/>
          </ac:spMkLst>
        </pc:spChg>
        <pc:spChg chg="del">
          <ac:chgData name="Aiden Parker" userId="1c8ee2d45d855c7a" providerId="LiveId" clId="{3E06E919-EE97-4E64-83DE-296EABBC55C1}" dt="2025-10-25T20:35:01.477" v="2"/>
          <ac:spMkLst>
            <pc:docMk/>
            <pc:sldMk cId="33764098" sldId="259"/>
            <ac:spMk id="11" creationId="{8A5CF7E2-A02A-76E7-32B5-95162AF27C90}"/>
          </ac:spMkLst>
        </pc:spChg>
        <pc:spChg chg="mod ord">
          <ac:chgData name="Aiden Parker" userId="1c8ee2d45d855c7a" providerId="LiveId" clId="{3E06E919-EE97-4E64-83DE-296EABBC55C1}" dt="2025-10-26T14:17:41.432" v="1754" actId="1076"/>
          <ac:spMkLst>
            <pc:docMk/>
            <pc:sldMk cId="33764098" sldId="259"/>
            <ac:spMk id="11" creationId="{F137E89E-A3D0-E8A4-CDC8-2B4076E9A504}"/>
          </ac:spMkLst>
        </pc:spChg>
        <pc:spChg chg="add mod">
          <ac:chgData name="Aiden Parker" userId="1c8ee2d45d855c7a" providerId="LiveId" clId="{3E06E919-EE97-4E64-83DE-296EABBC55C1}" dt="2025-10-25T20:35:01.477" v="2"/>
          <ac:spMkLst>
            <pc:docMk/>
            <pc:sldMk cId="33764098" sldId="259"/>
            <ac:spMk id="13" creationId="{0A51159F-0F3B-88E9-02B6-028D6A7FE16C}"/>
          </ac:spMkLst>
        </pc:spChg>
        <pc:spChg chg="add del mod">
          <ac:chgData name="Aiden Parker" userId="1c8ee2d45d855c7a" providerId="LiveId" clId="{3E06E919-EE97-4E64-83DE-296EABBC55C1}" dt="2025-10-25T20:35:21.185" v="6" actId="931"/>
          <ac:spMkLst>
            <pc:docMk/>
            <pc:sldMk cId="33764098" sldId="259"/>
            <ac:spMk id="15" creationId="{F7C24D8D-D9BF-67EF-43FB-0ADD50F8A1D7}"/>
          </ac:spMkLst>
        </pc:spChg>
        <pc:spChg chg="add del mod">
          <ac:chgData name="Aiden Parker" userId="1c8ee2d45d855c7a" providerId="LiveId" clId="{3E06E919-EE97-4E64-83DE-296EABBC55C1}" dt="2025-10-25T20:35:57.468" v="8" actId="931"/>
          <ac:spMkLst>
            <pc:docMk/>
            <pc:sldMk cId="33764098" sldId="259"/>
            <ac:spMk id="19" creationId="{C831DADC-4C01-AB49-2BEF-599FE136637C}"/>
          </ac:spMkLst>
        </pc:spChg>
        <pc:spChg chg="add mod ord">
          <ac:chgData name="Aiden Parker" userId="1c8ee2d45d855c7a" providerId="LiveId" clId="{3E06E919-EE97-4E64-83DE-296EABBC55C1}" dt="2025-10-26T17:39:23.365" v="3967" actId="1076"/>
          <ac:spMkLst>
            <pc:docMk/>
            <pc:sldMk cId="33764098" sldId="259"/>
            <ac:spMk id="23" creationId="{8A032F3E-7689-2D5E-BA01-0F00EC198868}"/>
          </ac:spMkLst>
        </pc:spChg>
        <pc:spChg chg="add mod ord">
          <ac:chgData name="Aiden Parker" userId="1c8ee2d45d855c7a" providerId="LiveId" clId="{3E06E919-EE97-4E64-83DE-296EABBC55C1}" dt="2025-10-26T14:16:05.426" v="1743" actId="20577"/>
          <ac:spMkLst>
            <pc:docMk/>
            <pc:sldMk cId="33764098" sldId="259"/>
            <ac:spMk id="24" creationId="{AB4D39A6-F850-0FAB-BC13-23F33B422F06}"/>
          </ac:spMkLst>
        </pc:spChg>
        <pc:spChg chg="add del mod">
          <ac:chgData name="Aiden Parker" userId="1c8ee2d45d855c7a" providerId="LiveId" clId="{3E06E919-EE97-4E64-83DE-296EABBC55C1}" dt="2025-10-25T20:45:35.243" v="254" actId="478"/>
          <ac:spMkLst>
            <pc:docMk/>
            <pc:sldMk cId="33764098" sldId="259"/>
            <ac:spMk id="25" creationId="{C3BF5FA6-B13F-EE68-4A36-4EB33CF417DB}"/>
          </ac:spMkLst>
        </pc:spChg>
        <pc:spChg chg="add mod ord">
          <ac:chgData name="Aiden Parker" userId="1c8ee2d45d855c7a" providerId="LiveId" clId="{3E06E919-EE97-4E64-83DE-296EABBC55C1}" dt="2025-10-26T14:16:06.721" v="1744" actId="20577"/>
          <ac:spMkLst>
            <pc:docMk/>
            <pc:sldMk cId="33764098" sldId="259"/>
            <ac:spMk id="26" creationId="{3DFFF489-D595-FE85-EEDC-A32CE28ED360}"/>
          </ac:spMkLst>
        </pc:spChg>
        <pc:spChg chg="add mod">
          <ac:chgData name="Aiden Parker" userId="1c8ee2d45d855c7a" providerId="LiveId" clId="{3E06E919-EE97-4E64-83DE-296EABBC55C1}" dt="2025-10-25T20:52:26.347" v="528" actId="767"/>
          <ac:spMkLst>
            <pc:docMk/>
            <pc:sldMk cId="33764098" sldId="259"/>
            <ac:spMk id="33" creationId="{D659C169-3E71-7433-005F-F1A6F2358A12}"/>
          </ac:spMkLst>
        </pc:spChg>
        <pc:grpChg chg="mod">
          <ac:chgData name="Aiden Parker" userId="1c8ee2d45d855c7a" providerId="LiveId" clId="{3E06E919-EE97-4E64-83DE-296EABBC55C1}" dt="2025-10-25T20:51:46.987" v="521"/>
          <ac:grpSpMkLst>
            <pc:docMk/>
            <pc:sldMk cId="33764098" sldId="259"/>
            <ac:grpSpMk id="30" creationId="{A8713098-643D-01EE-9FC2-B22D6E296398}"/>
          </ac:grpSpMkLst>
        </pc:grpChg>
        <pc:graphicFrameChg chg="add del mod modGraphic">
          <ac:chgData name="Aiden Parker" userId="1c8ee2d45d855c7a" providerId="LiveId" clId="{3E06E919-EE97-4E64-83DE-296EABBC55C1}" dt="2025-10-25T20:35:14.752" v="5" actId="478"/>
          <ac:graphicFrameMkLst>
            <pc:docMk/>
            <pc:sldMk cId="33764098" sldId="259"/>
            <ac:graphicFrameMk id="12" creationId="{17F557BD-B445-0D42-FE1D-C343BD01FE43}"/>
          </ac:graphicFrameMkLst>
        </pc:graphicFrameChg>
        <pc:picChg chg="add del mod">
          <ac:chgData name="Aiden Parker" userId="1c8ee2d45d855c7a" providerId="LiveId" clId="{3E06E919-EE97-4E64-83DE-296EABBC55C1}" dt="2025-10-26T14:04:39.646" v="1656" actId="478"/>
          <ac:picMkLst>
            <pc:docMk/>
            <pc:sldMk cId="33764098" sldId="259"/>
            <ac:picMk id="4" creationId="{AE3BB5BD-534F-56EE-A1C4-E654CF73A9AD}"/>
          </ac:picMkLst>
        </pc:picChg>
        <pc:picChg chg="add mod ord">
          <ac:chgData name="Aiden Parker" userId="1c8ee2d45d855c7a" providerId="LiveId" clId="{3E06E919-EE97-4E64-83DE-296EABBC55C1}" dt="2025-10-26T14:17:54.129" v="1758" actId="1076"/>
          <ac:picMkLst>
            <pc:docMk/>
            <pc:sldMk cId="33764098" sldId="259"/>
            <ac:picMk id="6" creationId="{270A88F9-F022-97E5-385E-E31EEF8A3EF7}"/>
          </ac:picMkLst>
        </pc:picChg>
        <pc:picChg chg="add del mod">
          <ac:chgData name="Aiden Parker" userId="1c8ee2d45d855c7a" providerId="LiveId" clId="{3E06E919-EE97-4E64-83DE-296EABBC55C1}" dt="2025-10-26T14:08:56.896" v="1659" actId="478"/>
          <ac:picMkLst>
            <pc:docMk/>
            <pc:sldMk cId="33764098" sldId="259"/>
            <ac:picMk id="7" creationId="{30E1792E-10DA-4E94-A0A5-A0AE32BAD7D5}"/>
          </ac:picMkLst>
        </pc:picChg>
        <pc:picChg chg="add del mod">
          <ac:chgData name="Aiden Parker" userId="1c8ee2d45d855c7a" providerId="LiveId" clId="{3E06E919-EE97-4E64-83DE-296EABBC55C1}" dt="2025-10-25T20:35:22.992" v="7" actId="478"/>
          <ac:picMkLst>
            <pc:docMk/>
            <pc:sldMk cId="33764098" sldId="259"/>
            <ac:picMk id="17" creationId="{124D3CF1-5C7B-D324-5E04-367E05D16891}"/>
          </ac:picMkLst>
        </pc:picChg>
        <pc:picChg chg="add del mod">
          <ac:chgData name="Aiden Parker" userId="1c8ee2d45d855c7a" providerId="LiveId" clId="{3E06E919-EE97-4E64-83DE-296EABBC55C1}" dt="2025-10-25T20:41:39.789" v="9" actId="478"/>
          <ac:picMkLst>
            <pc:docMk/>
            <pc:sldMk cId="33764098" sldId="259"/>
            <ac:picMk id="21" creationId="{7E275790-9D6F-7AD7-21D2-46FAF9EBEC5B}"/>
          </ac:picMkLst>
        </pc:picChg>
        <pc:inkChg chg="add">
          <ac:chgData name="Aiden Parker" userId="1c8ee2d45d855c7a" providerId="LiveId" clId="{3E06E919-EE97-4E64-83DE-296EABBC55C1}" dt="2025-10-25T20:51:43.117" v="516" actId="9405"/>
          <ac:inkMkLst>
            <pc:docMk/>
            <pc:sldMk cId="33764098" sldId="259"/>
            <ac:inkMk id="27" creationId="{5BA5DE79-8271-1F0D-4789-11A127795318}"/>
          </ac:inkMkLst>
        </pc:inkChg>
        <pc:inkChg chg="add del mod">
          <ac:chgData name="Aiden Parker" userId="1c8ee2d45d855c7a" providerId="LiveId" clId="{3E06E919-EE97-4E64-83DE-296EABBC55C1}" dt="2025-10-25T20:51:47.318" v="522" actId="9405"/>
          <ac:inkMkLst>
            <pc:docMk/>
            <pc:sldMk cId="33764098" sldId="259"/>
            <ac:inkMk id="28" creationId="{E0351492-E63C-339C-5410-9E33D8669BF1}"/>
          </ac:inkMkLst>
        </pc:inkChg>
        <pc:inkChg chg="add del mod">
          <ac:chgData name="Aiden Parker" userId="1c8ee2d45d855c7a" providerId="LiveId" clId="{3E06E919-EE97-4E64-83DE-296EABBC55C1}" dt="2025-10-25T20:51:46.987" v="521"/>
          <ac:inkMkLst>
            <pc:docMk/>
            <pc:sldMk cId="33764098" sldId="259"/>
            <ac:inkMk id="29" creationId="{64FC4B08-D720-231E-C507-40811821A29F}"/>
          </ac:inkMkLst>
        </pc:inkChg>
        <pc:inkChg chg="add del">
          <ac:chgData name="Aiden Parker" userId="1c8ee2d45d855c7a" providerId="LiveId" clId="{3E06E919-EE97-4E64-83DE-296EABBC55C1}" dt="2025-10-25T20:52:00.167" v="526" actId="9405"/>
          <ac:inkMkLst>
            <pc:docMk/>
            <pc:sldMk cId="33764098" sldId="259"/>
            <ac:inkMk id="31" creationId="{26788C12-87B4-FCC7-FB5C-111C2DC2108A}"/>
          </ac:inkMkLst>
        </pc:inkChg>
        <pc:inkChg chg="add del">
          <ac:chgData name="Aiden Parker" userId="1c8ee2d45d855c7a" providerId="LiveId" clId="{3E06E919-EE97-4E64-83DE-296EABBC55C1}" dt="2025-10-25T20:51:59.715" v="525" actId="9405"/>
          <ac:inkMkLst>
            <pc:docMk/>
            <pc:sldMk cId="33764098" sldId="259"/>
            <ac:inkMk id="32" creationId="{06BA235C-337B-E69D-D5E4-89F4BF2BFAF6}"/>
          </ac:inkMkLst>
        </pc:inkChg>
      </pc:sldChg>
      <pc:sldChg chg="addSp delSp modSp add del mod modTransition">
        <pc:chgData name="Aiden Parker" userId="1c8ee2d45d855c7a" providerId="LiveId" clId="{3E06E919-EE97-4E64-83DE-296EABBC55C1}" dt="2025-10-25T20:59:31.886" v="612" actId="2696"/>
        <pc:sldMkLst>
          <pc:docMk/>
          <pc:sldMk cId="851227304" sldId="260"/>
        </pc:sldMkLst>
        <pc:spChg chg="mod">
          <ac:chgData name="Aiden Parker" userId="1c8ee2d45d855c7a" providerId="LiveId" clId="{3E06E919-EE97-4E64-83DE-296EABBC55C1}" dt="2025-10-25T20:58:25.366" v="599" actId="1076"/>
          <ac:spMkLst>
            <pc:docMk/>
            <pc:sldMk cId="851227304" sldId="260"/>
            <ac:spMk id="4" creationId="{F7EBBE1C-5EA9-5936-0885-B9350BF2E857}"/>
          </ac:spMkLst>
        </pc:spChg>
        <pc:spChg chg="add mod">
          <ac:chgData name="Aiden Parker" userId="1c8ee2d45d855c7a" providerId="LiveId" clId="{3E06E919-EE97-4E64-83DE-296EABBC55C1}" dt="2025-10-25T20:58:46.713" v="608" actId="20577"/>
          <ac:spMkLst>
            <pc:docMk/>
            <pc:sldMk cId="851227304" sldId="260"/>
            <ac:spMk id="5" creationId="{3D1927F6-0774-B9A2-D230-210854632155}"/>
          </ac:spMkLst>
        </pc:spChg>
        <pc:spChg chg="del">
          <ac:chgData name="Aiden Parker" userId="1c8ee2d45d855c7a" providerId="LiveId" clId="{3E06E919-EE97-4E64-83DE-296EABBC55C1}" dt="2025-10-25T20:58:08.150" v="597"/>
          <ac:spMkLst>
            <pc:docMk/>
            <pc:sldMk cId="851227304" sldId="260"/>
            <ac:spMk id="14" creationId="{8BD4C8F3-5874-8245-F6BA-8E2B0A8631EA}"/>
          </ac:spMkLst>
        </pc:spChg>
        <pc:spChg chg="del mod">
          <ac:chgData name="Aiden Parker" userId="1c8ee2d45d855c7a" providerId="LiveId" clId="{3E06E919-EE97-4E64-83DE-296EABBC55C1}" dt="2025-10-25T20:58:08.150" v="597"/>
          <ac:spMkLst>
            <pc:docMk/>
            <pc:sldMk cId="851227304" sldId="260"/>
            <ac:spMk id="15" creationId="{8E92E65C-3BF3-12FC-9677-E749DFD9EBD2}"/>
          </ac:spMkLst>
        </pc:spChg>
      </pc:sldChg>
      <pc:sldChg chg="addSp delSp modSp add del mod modTransition">
        <pc:chgData name="Aiden Parker" userId="1c8ee2d45d855c7a" providerId="LiveId" clId="{3E06E919-EE97-4E64-83DE-296EABBC55C1}" dt="2025-10-26T17:32:08.867" v="3868" actId="2696"/>
        <pc:sldMkLst>
          <pc:docMk/>
          <pc:sldMk cId="3835396600" sldId="260"/>
        </pc:sldMkLst>
        <pc:spChg chg="mod">
          <ac:chgData name="Aiden Parker" userId="1c8ee2d45d855c7a" providerId="LiveId" clId="{3E06E919-EE97-4E64-83DE-296EABBC55C1}" dt="2025-10-26T17:12:35.122" v="3805" actId="14100"/>
          <ac:spMkLst>
            <pc:docMk/>
            <pc:sldMk cId="3835396600" sldId="260"/>
            <ac:spMk id="4" creationId="{C7A67D00-3E89-022D-1F5E-22149A7BDCB2}"/>
          </ac:spMkLst>
        </pc:spChg>
        <pc:spChg chg="del">
          <ac:chgData name="Aiden Parker" userId="1c8ee2d45d855c7a" providerId="LiveId" clId="{3E06E919-EE97-4E64-83DE-296EABBC55C1}" dt="2025-10-25T21:00:47.938" v="614"/>
          <ac:spMkLst>
            <pc:docMk/>
            <pc:sldMk cId="3835396600" sldId="260"/>
            <ac:spMk id="14" creationId="{93EE7C01-A49B-2662-6475-E10DB8370E9D}"/>
          </ac:spMkLst>
        </pc:spChg>
        <pc:spChg chg="del">
          <ac:chgData name="Aiden Parker" userId="1c8ee2d45d855c7a" providerId="LiveId" clId="{3E06E919-EE97-4E64-83DE-296EABBC55C1}" dt="2025-10-25T21:00:47.938" v="614"/>
          <ac:spMkLst>
            <pc:docMk/>
            <pc:sldMk cId="3835396600" sldId="260"/>
            <ac:spMk id="15" creationId="{B6262240-A88F-D77A-3E03-EA8851DA71B8}"/>
          </ac:spMkLst>
        </pc:spChg>
        <pc:picChg chg="add del mod">
          <ac:chgData name="Aiden Parker" userId="1c8ee2d45d855c7a" providerId="LiveId" clId="{3E06E919-EE97-4E64-83DE-296EABBC55C1}" dt="2025-10-26T16:54:59.261" v="3717" actId="21"/>
          <ac:picMkLst>
            <pc:docMk/>
            <pc:sldMk cId="3835396600" sldId="260"/>
            <ac:picMk id="5" creationId="{CAF087E7-8716-8938-C194-108A3705E745}"/>
          </ac:picMkLst>
        </pc:picChg>
        <pc:picChg chg="add mod ord">
          <ac:chgData name="Aiden Parker" userId="1c8ee2d45d855c7a" providerId="LiveId" clId="{3E06E919-EE97-4E64-83DE-296EABBC55C1}" dt="2025-10-26T17:06:09.311" v="3798" actId="1076"/>
          <ac:picMkLst>
            <pc:docMk/>
            <pc:sldMk cId="3835396600" sldId="260"/>
            <ac:picMk id="6" creationId="{5B985D9E-D08C-FDDF-3E4D-4DCFDE08EEFE}"/>
          </ac:picMkLst>
        </pc:picChg>
        <pc:picChg chg="add del mod">
          <ac:chgData name="Aiden Parker" userId="1c8ee2d45d855c7a" providerId="LiveId" clId="{3E06E919-EE97-4E64-83DE-296EABBC55C1}" dt="2025-10-26T17:07:06.723" v="3800" actId="478"/>
          <ac:picMkLst>
            <pc:docMk/>
            <pc:sldMk cId="3835396600" sldId="260"/>
            <ac:picMk id="9" creationId="{11F02D5B-CE08-3EAC-27A8-86A1FEEB4481}"/>
          </ac:picMkLst>
        </pc:picChg>
      </pc:sldChg>
      <pc:sldChg chg="addSp delSp modSp add mod modTransition modAnim">
        <pc:chgData name="Aiden Parker" userId="1c8ee2d45d855c7a" providerId="LiveId" clId="{3E06E919-EE97-4E64-83DE-296EABBC55C1}" dt="2025-10-26T17:47:08.001" v="4013"/>
        <pc:sldMkLst>
          <pc:docMk/>
          <pc:sldMk cId="1858645943" sldId="261"/>
        </pc:sldMkLst>
        <pc:spChg chg="mod">
          <ac:chgData name="Aiden Parker" userId="1c8ee2d45d855c7a" providerId="LiveId" clId="{3E06E919-EE97-4E64-83DE-296EABBC55C1}" dt="2025-10-26T14:32:28.057" v="2365" actId="2085"/>
          <ac:spMkLst>
            <pc:docMk/>
            <pc:sldMk cId="1858645943" sldId="261"/>
            <ac:spMk id="4" creationId="{7C403736-ED19-6437-1D46-90F3423494CF}"/>
          </ac:spMkLst>
        </pc:spChg>
        <pc:spChg chg="add mod">
          <ac:chgData name="Aiden Parker" userId="1c8ee2d45d855c7a" providerId="LiveId" clId="{3E06E919-EE97-4E64-83DE-296EABBC55C1}" dt="2025-10-25T21:05:24.163" v="632" actId="767"/>
          <ac:spMkLst>
            <pc:docMk/>
            <pc:sldMk cId="1858645943" sldId="261"/>
            <ac:spMk id="5" creationId="{059B7BFE-DFE6-F82D-AD84-51AC1DCF1A8A}"/>
          </ac:spMkLst>
        </pc:spChg>
        <pc:spChg chg="add del mod">
          <ac:chgData name="Aiden Parker" userId="1c8ee2d45d855c7a" providerId="LiveId" clId="{3E06E919-EE97-4E64-83DE-296EABBC55C1}" dt="2025-10-25T21:09:06.835" v="664" actId="478"/>
          <ac:spMkLst>
            <pc:docMk/>
            <pc:sldMk cId="1858645943" sldId="261"/>
            <ac:spMk id="6" creationId="{FB215F8B-1A86-44D4-1D29-4B7BF0DF97C4}"/>
          </ac:spMkLst>
        </pc:spChg>
        <pc:spChg chg="add mod">
          <ac:chgData name="Aiden Parker" userId="1c8ee2d45d855c7a" providerId="LiveId" clId="{3E06E919-EE97-4E64-83DE-296EABBC55C1}" dt="2025-10-26T16:37:32.536" v="3640" actId="207"/>
          <ac:spMkLst>
            <pc:docMk/>
            <pc:sldMk cId="1858645943" sldId="261"/>
            <ac:spMk id="7" creationId="{91BF2C3D-56BE-F43F-48F5-E606481C1A99}"/>
          </ac:spMkLst>
        </pc:spChg>
        <pc:spChg chg="add mod">
          <ac:chgData name="Aiden Parker" userId="1c8ee2d45d855c7a" providerId="LiveId" clId="{3E06E919-EE97-4E64-83DE-296EABBC55C1}" dt="2025-10-26T16:37:36.743" v="3641" actId="207"/>
          <ac:spMkLst>
            <pc:docMk/>
            <pc:sldMk cId="1858645943" sldId="261"/>
            <ac:spMk id="8" creationId="{3A9BD250-3E37-A2C4-FC8E-5F59E052A5BB}"/>
          </ac:spMkLst>
        </pc:spChg>
        <pc:spChg chg="add mod">
          <ac:chgData name="Aiden Parker" userId="1c8ee2d45d855c7a" providerId="LiveId" clId="{3E06E919-EE97-4E64-83DE-296EABBC55C1}" dt="2025-10-26T17:38:00.494" v="3959" actId="207"/>
          <ac:spMkLst>
            <pc:docMk/>
            <pc:sldMk cId="1858645943" sldId="261"/>
            <ac:spMk id="10" creationId="{E1ABEC54-9DA6-8C81-2ACC-E2C4BA5B58F7}"/>
          </ac:spMkLst>
        </pc:spChg>
      </pc:sldChg>
      <pc:sldChg chg="addSp modSp add mod ord modTransition setBg modAnim">
        <pc:chgData name="Aiden Parker" userId="1c8ee2d45d855c7a" providerId="LiveId" clId="{3E06E919-EE97-4E64-83DE-296EABBC55C1}" dt="2025-10-26T17:10:54.056" v="3804" actId="2085"/>
        <pc:sldMkLst>
          <pc:docMk/>
          <pc:sldMk cId="2409152685" sldId="262"/>
        </pc:sldMkLst>
        <pc:spChg chg="mod">
          <ac:chgData name="Aiden Parker" userId="1c8ee2d45d855c7a" providerId="LiveId" clId="{3E06E919-EE97-4E64-83DE-296EABBC55C1}" dt="2025-10-26T16:37:49.555" v="3643" actId="207"/>
          <ac:spMkLst>
            <pc:docMk/>
            <pc:sldMk cId="2409152685" sldId="262"/>
            <ac:spMk id="2" creationId="{F9107B45-1FDF-8B0B-F27C-48936726AE2E}"/>
          </ac:spMkLst>
        </pc:spChg>
        <pc:spChg chg="mod">
          <ac:chgData name="Aiden Parker" userId="1c8ee2d45d855c7a" providerId="LiveId" clId="{3E06E919-EE97-4E64-83DE-296EABBC55C1}" dt="2025-10-26T16:38:30.806" v="3651" actId="12"/>
          <ac:spMkLst>
            <pc:docMk/>
            <pc:sldMk cId="2409152685" sldId="262"/>
            <ac:spMk id="3" creationId="{C4B2D29F-ACB8-24B3-6D2A-F7BC092E65E5}"/>
          </ac:spMkLst>
        </pc:spChg>
        <pc:spChg chg="add mod ord">
          <ac:chgData name="Aiden Parker" userId="1c8ee2d45d855c7a" providerId="LiveId" clId="{3E06E919-EE97-4E64-83DE-296EABBC55C1}" dt="2025-10-26T17:10:54.056" v="3804" actId="2085"/>
          <ac:spMkLst>
            <pc:docMk/>
            <pc:sldMk cId="2409152685" sldId="262"/>
            <ac:spMk id="4" creationId="{B9EE1149-8B0E-CF8E-AE9C-65C20BCCFA83}"/>
          </ac:spMkLst>
        </pc:spChg>
      </pc:sldChg>
      <pc:sldChg chg="addSp delSp modSp add mod modTransition setBg modAnim">
        <pc:chgData name="Aiden Parker" userId="1c8ee2d45d855c7a" providerId="LiveId" clId="{3E06E919-EE97-4E64-83DE-296EABBC55C1}" dt="2025-10-26T16:38:39.503" v="3653" actId="207"/>
        <pc:sldMkLst>
          <pc:docMk/>
          <pc:sldMk cId="3449055876" sldId="263"/>
        </pc:sldMkLst>
        <pc:spChg chg="mod">
          <ac:chgData name="Aiden Parker" userId="1c8ee2d45d855c7a" providerId="LiveId" clId="{3E06E919-EE97-4E64-83DE-296EABBC55C1}" dt="2025-10-26T16:38:35.887" v="3652" actId="207"/>
          <ac:spMkLst>
            <pc:docMk/>
            <pc:sldMk cId="3449055876" sldId="263"/>
            <ac:spMk id="2" creationId="{25586B3E-35BC-6764-50C7-E4DCB4D533A5}"/>
          </ac:spMkLst>
        </pc:spChg>
        <pc:spChg chg="mod">
          <ac:chgData name="Aiden Parker" userId="1c8ee2d45d855c7a" providerId="LiveId" clId="{3E06E919-EE97-4E64-83DE-296EABBC55C1}" dt="2025-10-26T16:38:39.503" v="3653" actId="207"/>
          <ac:spMkLst>
            <pc:docMk/>
            <pc:sldMk cId="3449055876" sldId="263"/>
            <ac:spMk id="3" creationId="{26728117-5D2D-D50C-26A8-95BEB0F509DD}"/>
          </ac:spMkLst>
        </pc:spChg>
        <pc:spChg chg="add del mod">
          <ac:chgData name="Aiden Parker" userId="1c8ee2d45d855c7a" providerId="LiveId" clId="{3E06E919-EE97-4E64-83DE-296EABBC55C1}" dt="2025-10-26T14:46:26.089" v="2437" actId="478"/>
          <ac:spMkLst>
            <pc:docMk/>
            <pc:sldMk cId="3449055876" sldId="263"/>
            <ac:spMk id="4" creationId="{E64287A9-D218-3D38-568A-32AD1D39081D}"/>
          </ac:spMkLst>
        </pc:spChg>
        <pc:spChg chg="add mod ord">
          <ac:chgData name="Aiden Parker" userId="1c8ee2d45d855c7a" providerId="LiveId" clId="{3E06E919-EE97-4E64-83DE-296EABBC55C1}" dt="2025-10-26T14:47:22.227" v="2442" actId="167"/>
          <ac:spMkLst>
            <pc:docMk/>
            <pc:sldMk cId="3449055876" sldId="263"/>
            <ac:spMk id="5" creationId="{4ED48043-D588-8253-0E63-A675928B8149}"/>
          </ac:spMkLst>
        </pc:spChg>
      </pc:sldChg>
      <pc:sldChg chg="addSp modSp add mod setBg modAnim">
        <pc:chgData name="Aiden Parker" userId="1c8ee2d45d855c7a" providerId="LiveId" clId="{3E06E919-EE97-4E64-83DE-296EABBC55C1}" dt="2025-10-26T17:28:50.225" v="3810" actId="14100"/>
        <pc:sldMkLst>
          <pc:docMk/>
          <pc:sldMk cId="3144764685" sldId="264"/>
        </pc:sldMkLst>
        <pc:spChg chg="mod">
          <ac:chgData name="Aiden Parker" userId="1c8ee2d45d855c7a" providerId="LiveId" clId="{3E06E919-EE97-4E64-83DE-296EABBC55C1}" dt="2025-10-26T16:38:42.713" v="3654" actId="207"/>
          <ac:spMkLst>
            <pc:docMk/>
            <pc:sldMk cId="3144764685" sldId="264"/>
            <ac:spMk id="2" creationId="{FB2CB18A-1372-BCCC-1105-B20B5EEE83B4}"/>
          </ac:spMkLst>
        </pc:spChg>
        <pc:spChg chg="mod">
          <ac:chgData name="Aiden Parker" userId="1c8ee2d45d855c7a" providerId="LiveId" clId="{3E06E919-EE97-4E64-83DE-296EABBC55C1}" dt="2025-10-26T16:38:49.053" v="3656" actId="207"/>
          <ac:spMkLst>
            <pc:docMk/>
            <pc:sldMk cId="3144764685" sldId="264"/>
            <ac:spMk id="3" creationId="{B801D9AD-A085-066C-0264-BB15EB6DDE0C}"/>
          </ac:spMkLst>
        </pc:spChg>
        <pc:spChg chg="add mod">
          <ac:chgData name="Aiden Parker" userId="1c8ee2d45d855c7a" providerId="LiveId" clId="{3E06E919-EE97-4E64-83DE-296EABBC55C1}" dt="2025-10-26T16:38:45.705" v="3655" actId="207"/>
          <ac:spMkLst>
            <pc:docMk/>
            <pc:sldMk cId="3144764685" sldId="264"/>
            <ac:spMk id="4" creationId="{31CA9D04-B7EF-DEDF-3550-6F35B52DB04C}"/>
          </ac:spMkLst>
        </pc:spChg>
        <pc:spChg chg="add mod ord">
          <ac:chgData name="Aiden Parker" userId="1c8ee2d45d855c7a" providerId="LiveId" clId="{3E06E919-EE97-4E64-83DE-296EABBC55C1}" dt="2025-10-26T17:10:10.794" v="3801" actId="2085"/>
          <ac:spMkLst>
            <pc:docMk/>
            <pc:sldMk cId="3144764685" sldId="264"/>
            <ac:spMk id="5" creationId="{D5B06B73-373E-9E1E-4A97-470358E41C85}"/>
          </ac:spMkLst>
        </pc:spChg>
        <pc:spChg chg="mod">
          <ac:chgData name="Aiden Parker" userId="1c8ee2d45d855c7a" providerId="LiveId" clId="{3E06E919-EE97-4E64-83DE-296EABBC55C1}" dt="2025-10-26T17:10:39.268" v="3803" actId="14100"/>
          <ac:spMkLst>
            <pc:docMk/>
            <pc:sldMk cId="3144764685" sldId="264"/>
            <ac:spMk id="6" creationId="{5A099347-10C5-E8AD-A0D0-68183C4F15F9}"/>
          </ac:spMkLst>
        </pc:spChg>
        <pc:picChg chg="mod">
          <ac:chgData name="Aiden Parker" userId="1c8ee2d45d855c7a" providerId="LiveId" clId="{3E06E919-EE97-4E64-83DE-296EABBC55C1}" dt="2025-10-26T17:28:50.225" v="3810" actId="14100"/>
          <ac:picMkLst>
            <pc:docMk/>
            <pc:sldMk cId="3144764685" sldId="264"/>
            <ac:picMk id="7" creationId="{4EAF354A-38B0-30F9-9EC1-C111DF017233}"/>
          </ac:picMkLst>
        </pc:picChg>
      </pc:sldChg>
      <pc:sldChg chg="addSp delSp modSp add mod modAnim">
        <pc:chgData name="Aiden Parker" userId="1c8ee2d45d855c7a" providerId="LiveId" clId="{3E06E919-EE97-4E64-83DE-296EABBC55C1}" dt="2025-10-26T17:42:43.335" v="4008" actId="20577"/>
        <pc:sldMkLst>
          <pc:docMk/>
          <pc:sldMk cId="1732667027" sldId="265"/>
        </pc:sldMkLst>
        <pc:spChg chg="mod">
          <ac:chgData name="Aiden Parker" userId="1c8ee2d45d855c7a" providerId="LiveId" clId="{3E06E919-EE97-4E64-83DE-296EABBC55C1}" dt="2025-10-26T16:36:24.172" v="3632" actId="207"/>
          <ac:spMkLst>
            <pc:docMk/>
            <pc:sldMk cId="1732667027" sldId="265"/>
            <ac:spMk id="2" creationId="{B4AA1F6A-CA77-1B99-53C1-DDCD97D32643}"/>
          </ac:spMkLst>
        </pc:spChg>
        <pc:spChg chg="add del mod">
          <ac:chgData name="Aiden Parker" userId="1c8ee2d45d855c7a" providerId="LiveId" clId="{3E06E919-EE97-4E64-83DE-296EABBC55C1}" dt="2025-10-26T13:50:27.874" v="1580"/>
          <ac:spMkLst>
            <pc:docMk/>
            <pc:sldMk cId="1732667027" sldId="265"/>
            <ac:spMk id="4" creationId="{4DDFBEB8-7190-DBE4-BBD5-6C01520008FC}"/>
          </ac:spMkLst>
        </pc:spChg>
        <pc:spChg chg="add del mod">
          <ac:chgData name="Aiden Parker" userId="1c8ee2d45d855c7a" providerId="LiveId" clId="{3E06E919-EE97-4E64-83DE-296EABBC55C1}" dt="2025-10-26T13:56:00.018" v="1620"/>
          <ac:spMkLst>
            <pc:docMk/>
            <pc:sldMk cId="1732667027" sldId="265"/>
            <ac:spMk id="6" creationId="{F9B4E99C-2DBD-CB8F-8305-70C6C75990B5}"/>
          </ac:spMkLst>
        </pc:spChg>
        <pc:spChg chg="mod">
          <ac:chgData name="Aiden Parker" userId="1c8ee2d45d855c7a" providerId="LiveId" clId="{3E06E919-EE97-4E64-83DE-296EABBC55C1}" dt="2025-10-26T16:36:28.179" v="3633" actId="207"/>
          <ac:spMkLst>
            <pc:docMk/>
            <pc:sldMk cId="1732667027" sldId="265"/>
            <ac:spMk id="7" creationId="{71BC0B06-7219-BCD3-AF5D-0F6E91B68D77}"/>
          </ac:spMkLst>
        </pc:spChg>
        <pc:spChg chg="add del mod">
          <ac:chgData name="Aiden Parker" userId="1c8ee2d45d855c7a" providerId="LiveId" clId="{3E06E919-EE97-4E64-83DE-296EABBC55C1}" dt="2025-10-26T13:54:16.612" v="1608" actId="1076"/>
          <ac:spMkLst>
            <pc:docMk/>
            <pc:sldMk cId="1732667027" sldId="265"/>
            <ac:spMk id="11" creationId="{F25C5ED7-737F-7F82-0DCE-5E9A9AA0EFDC}"/>
          </ac:spMkLst>
        </pc:spChg>
        <pc:spChg chg="add del mod ord">
          <ac:chgData name="Aiden Parker" userId="1c8ee2d45d855c7a" providerId="LiveId" clId="{3E06E919-EE97-4E64-83DE-296EABBC55C1}" dt="2025-10-26T13:56:00.018" v="1620"/>
          <ac:spMkLst>
            <pc:docMk/>
            <pc:sldMk cId="1732667027" sldId="265"/>
            <ac:spMk id="12" creationId="{6AA9CD4E-709A-A8BE-CF2C-C183E887A90B}"/>
          </ac:spMkLst>
        </pc:spChg>
        <pc:spChg chg="mod">
          <ac:chgData name="Aiden Parker" userId="1c8ee2d45d855c7a" providerId="LiveId" clId="{3E06E919-EE97-4E64-83DE-296EABBC55C1}" dt="2025-10-26T13:53:36.334" v="1596"/>
          <ac:spMkLst>
            <pc:docMk/>
            <pc:sldMk cId="1732667027" sldId="265"/>
            <ac:spMk id="13" creationId="{65C7F590-3999-BEA5-5503-84F5A12D3C74}"/>
          </ac:spMkLst>
        </pc:spChg>
        <pc:spChg chg="add del mod">
          <ac:chgData name="Aiden Parker" userId="1c8ee2d45d855c7a" providerId="LiveId" clId="{3E06E919-EE97-4E64-83DE-296EABBC55C1}" dt="2025-10-26T13:56:00.018" v="1620"/>
          <ac:spMkLst>
            <pc:docMk/>
            <pc:sldMk cId="1732667027" sldId="265"/>
            <ac:spMk id="14" creationId="{298C1996-54F1-C4F3-5281-674B650F4939}"/>
          </ac:spMkLst>
        </pc:spChg>
        <pc:spChg chg="del mod">
          <ac:chgData name="Aiden Parker" userId="1c8ee2d45d855c7a" providerId="LiveId" clId="{3E06E919-EE97-4E64-83DE-296EABBC55C1}" dt="2025-10-26T13:59:14.948" v="1625" actId="478"/>
          <ac:spMkLst>
            <pc:docMk/>
            <pc:sldMk cId="1732667027" sldId="265"/>
            <ac:spMk id="16" creationId="{689DC7DD-A59A-700A-DA93-A9697F2D0F3F}"/>
          </ac:spMkLst>
        </pc:spChg>
        <pc:spChg chg="add del mod ord">
          <ac:chgData name="Aiden Parker" userId="1c8ee2d45d855c7a" providerId="LiveId" clId="{3E06E919-EE97-4E64-83DE-296EABBC55C1}" dt="2025-10-26T14:01:17.030" v="1648"/>
          <ac:spMkLst>
            <pc:docMk/>
            <pc:sldMk cId="1732667027" sldId="265"/>
            <ac:spMk id="20" creationId="{33D24926-D5FD-9364-3D07-F95CFD260D5A}"/>
          </ac:spMkLst>
        </pc:spChg>
        <pc:spChg chg="add del mod">
          <ac:chgData name="Aiden Parker" userId="1c8ee2d45d855c7a" providerId="LiveId" clId="{3E06E919-EE97-4E64-83DE-296EABBC55C1}" dt="2025-10-26T14:01:17.030" v="1648"/>
          <ac:spMkLst>
            <pc:docMk/>
            <pc:sldMk cId="1732667027" sldId="265"/>
            <ac:spMk id="22" creationId="{D4991A71-90A5-1EDD-A2E7-637C9679D3BE}"/>
          </ac:spMkLst>
        </pc:spChg>
        <pc:spChg chg="del">
          <ac:chgData name="Aiden Parker" userId="1c8ee2d45d855c7a" providerId="LiveId" clId="{3E06E919-EE97-4E64-83DE-296EABBC55C1}" dt="2025-10-26T13:55:46.958" v="1619" actId="478"/>
          <ac:spMkLst>
            <pc:docMk/>
            <pc:sldMk cId="1732667027" sldId="265"/>
            <ac:spMk id="23" creationId="{3C627ECA-E685-AD11-0923-52D955401390}"/>
          </ac:spMkLst>
        </pc:spChg>
        <pc:spChg chg="del">
          <ac:chgData name="Aiden Parker" userId="1c8ee2d45d855c7a" providerId="LiveId" clId="{3E06E919-EE97-4E64-83DE-296EABBC55C1}" dt="2025-10-26T13:54:27.663" v="1610" actId="478"/>
          <ac:spMkLst>
            <pc:docMk/>
            <pc:sldMk cId="1732667027" sldId="265"/>
            <ac:spMk id="24" creationId="{EF6622BD-E80B-5D9C-04FE-5F3C399A99F4}"/>
          </ac:spMkLst>
        </pc:spChg>
        <pc:spChg chg="add del mod">
          <ac:chgData name="Aiden Parker" userId="1c8ee2d45d855c7a" providerId="LiveId" clId="{3E06E919-EE97-4E64-83DE-296EABBC55C1}" dt="2025-10-26T14:01:17.030" v="1648"/>
          <ac:spMkLst>
            <pc:docMk/>
            <pc:sldMk cId="1732667027" sldId="265"/>
            <ac:spMk id="25" creationId="{ED61CC41-B899-B913-398F-62C1C6DAC461}"/>
          </ac:spMkLst>
        </pc:spChg>
        <pc:spChg chg="mod">
          <ac:chgData name="Aiden Parker" userId="1c8ee2d45d855c7a" providerId="LiveId" clId="{3E06E919-EE97-4E64-83DE-296EABBC55C1}" dt="2025-10-26T17:40:53.922" v="3994" actId="2085"/>
          <ac:spMkLst>
            <pc:docMk/>
            <pc:sldMk cId="1732667027" sldId="265"/>
            <ac:spMk id="26" creationId="{CDA9D0B2-4F35-FBA5-F842-A7C35BA37C3D}"/>
          </ac:spMkLst>
        </pc:spChg>
        <pc:spChg chg="add mod">
          <ac:chgData name="Aiden Parker" userId="1c8ee2d45d855c7a" providerId="LiveId" clId="{3E06E919-EE97-4E64-83DE-296EABBC55C1}" dt="2025-10-26T17:42:43.335" v="4008" actId="20577"/>
          <ac:spMkLst>
            <pc:docMk/>
            <pc:sldMk cId="1732667027" sldId="265"/>
            <ac:spMk id="27" creationId="{AD0FEA0D-D688-783A-B84B-517EDEA46AE2}"/>
          </ac:spMkLst>
        </pc:spChg>
        <pc:picChg chg="del">
          <ac:chgData name="Aiden Parker" userId="1c8ee2d45d855c7a" providerId="LiveId" clId="{3E06E919-EE97-4E64-83DE-296EABBC55C1}" dt="2025-10-26T13:49:29.673" v="1577" actId="478"/>
          <ac:picMkLst>
            <pc:docMk/>
            <pc:sldMk cId="1732667027" sldId="265"/>
            <ac:picMk id="5" creationId="{AFFCB79E-C515-26A2-3E3B-315B481DF2F3}"/>
          </ac:picMkLst>
        </pc:picChg>
        <pc:picChg chg="add del mod">
          <ac:chgData name="Aiden Parker" userId="1c8ee2d45d855c7a" providerId="LiveId" clId="{3E06E919-EE97-4E64-83DE-296EABBC55C1}" dt="2025-10-26T13:51:38.045" v="1590" actId="478"/>
          <ac:picMkLst>
            <pc:docMk/>
            <pc:sldMk cId="1732667027" sldId="265"/>
            <ac:picMk id="8" creationId="{18CC4409-B5AF-C092-C13D-B73C3FED6EFC}"/>
          </ac:picMkLst>
        </pc:picChg>
        <pc:picChg chg="add del mod">
          <ac:chgData name="Aiden Parker" userId="1c8ee2d45d855c7a" providerId="LiveId" clId="{3E06E919-EE97-4E64-83DE-296EABBC55C1}" dt="2025-10-26T13:55:13.891" v="1615" actId="478"/>
          <ac:picMkLst>
            <pc:docMk/>
            <pc:sldMk cId="1732667027" sldId="265"/>
            <ac:picMk id="9" creationId="{2B73D6BC-7F69-C7A1-B30C-924D0FF7E125}"/>
          </ac:picMkLst>
        </pc:picChg>
        <pc:picChg chg="add mod ord">
          <ac:chgData name="Aiden Parker" userId="1c8ee2d45d855c7a" providerId="LiveId" clId="{3E06E919-EE97-4E64-83DE-296EABBC55C1}" dt="2025-10-26T13:59:44.928" v="1629" actId="167"/>
          <ac:picMkLst>
            <pc:docMk/>
            <pc:sldMk cId="1732667027" sldId="265"/>
            <ac:picMk id="19" creationId="{8E649380-1405-D8F4-B1E5-CE33E6786F2A}"/>
          </ac:picMkLst>
        </pc:picChg>
      </pc:sldChg>
      <pc:sldChg chg="addSp delSp modSp del mod">
        <pc:chgData name="Aiden Parker" userId="1c8ee2d45d855c7a" providerId="LiveId" clId="{3E06E919-EE97-4E64-83DE-296EABBC55C1}" dt="2025-10-26T15:18:10.293" v="2633" actId="2696"/>
        <pc:sldMkLst>
          <pc:docMk/>
          <pc:sldMk cId="3836724918" sldId="267"/>
        </pc:sldMkLst>
        <pc:spChg chg="add del mod">
          <ac:chgData name="Aiden Parker" userId="1c8ee2d45d855c7a" providerId="LiveId" clId="{3E06E919-EE97-4E64-83DE-296EABBC55C1}" dt="2025-10-26T14:52:26.215" v="2451" actId="478"/>
          <ac:spMkLst>
            <pc:docMk/>
            <pc:sldMk cId="3836724918" sldId="267"/>
            <ac:spMk id="20" creationId="{FCFE1DA7-1995-F743-8556-E2B9C1981C61}"/>
          </ac:spMkLst>
        </pc:spChg>
        <pc:spChg chg="add del mod">
          <ac:chgData name="Aiden Parker" userId="1c8ee2d45d855c7a" providerId="LiveId" clId="{3E06E919-EE97-4E64-83DE-296EABBC55C1}" dt="2025-10-26T14:56:10.654" v="2515"/>
          <ac:spMkLst>
            <pc:docMk/>
            <pc:sldMk cId="3836724918" sldId="267"/>
            <ac:spMk id="28" creationId="{85A23929-7675-67C2-40EC-6B95756716CB}"/>
          </ac:spMkLst>
        </pc:spChg>
        <pc:spChg chg="add del mod">
          <ac:chgData name="Aiden Parker" userId="1c8ee2d45d855c7a" providerId="LiveId" clId="{3E06E919-EE97-4E64-83DE-296EABBC55C1}" dt="2025-10-26T14:54:54.328" v="2493" actId="478"/>
          <ac:spMkLst>
            <pc:docMk/>
            <pc:sldMk cId="3836724918" sldId="267"/>
            <ac:spMk id="29" creationId="{E6316A9A-7003-18C8-9E39-0E80BC8F01E5}"/>
          </ac:spMkLst>
        </pc:spChg>
        <pc:spChg chg="add del mod">
          <ac:chgData name="Aiden Parker" userId="1c8ee2d45d855c7a" providerId="LiveId" clId="{3E06E919-EE97-4E64-83DE-296EABBC55C1}" dt="2025-10-26T14:55:31.083" v="2505" actId="478"/>
          <ac:spMkLst>
            <pc:docMk/>
            <pc:sldMk cId="3836724918" sldId="267"/>
            <ac:spMk id="30" creationId="{B1BA8B60-D5B0-FC95-DC17-2FBF3F6BF7E9}"/>
          </ac:spMkLst>
        </pc:spChg>
        <pc:spChg chg="add del mod">
          <ac:chgData name="Aiden Parker" userId="1c8ee2d45d855c7a" providerId="LiveId" clId="{3E06E919-EE97-4E64-83DE-296EABBC55C1}" dt="2025-10-26T14:56:10.654" v="2515"/>
          <ac:spMkLst>
            <pc:docMk/>
            <pc:sldMk cId="3836724918" sldId="267"/>
            <ac:spMk id="31" creationId="{AA312320-5198-057B-DBA8-3209D8904F89}"/>
          </ac:spMkLst>
        </pc:spChg>
        <pc:spChg chg="del mod">
          <ac:chgData name="Aiden Parker" userId="1c8ee2d45d855c7a" providerId="LiveId" clId="{3E06E919-EE97-4E64-83DE-296EABBC55C1}" dt="2025-10-26T15:17:59.979" v="2631" actId="478"/>
          <ac:spMkLst>
            <pc:docMk/>
            <pc:sldMk cId="3836724918" sldId="267"/>
            <ac:spMk id="32" creationId="{6DD50D6C-4935-547B-2C5F-3A59F5903EC3}"/>
          </ac:spMkLst>
        </pc:spChg>
        <pc:spChg chg="add del mod">
          <ac:chgData name="Aiden Parker" userId="1c8ee2d45d855c7a" providerId="LiveId" clId="{3E06E919-EE97-4E64-83DE-296EABBC55C1}" dt="2025-10-26T15:17:57.359" v="2630" actId="478"/>
          <ac:spMkLst>
            <pc:docMk/>
            <pc:sldMk cId="3836724918" sldId="267"/>
            <ac:spMk id="33" creationId="{BD5C3887-1946-39DB-EA8C-ADD045C9F2C7}"/>
          </ac:spMkLst>
        </pc:spChg>
      </pc:sldChg>
      <pc:sldChg chg="addSp delSp modSp add mod modAnim">
        <pc:chgData name="Aiden Parker" userId="1c8ee2d45d855c7a" providerId="LiveId" clId="{3E06E919-EE97-4E64-83DE-296EABBC55C1}" dt="2025-10-26T17:13:42.548" v="3806" actId="207"/>
        <pc:sldMkLst>
          <pc:docMk/>
          <pc:sldMk cId="3027664822" sldId="268"/>
        </pc:sldMkLst>
        <pc:spChg chg="mod">
          <ac:chgData name="Aiden Parker" userId="1c8ee2d45d855c7a" providerId="LiveId" clId="{3E06E919-EE97-4E64-83DE-296EABBC55C1}" dt="2025-10-26T14:45:38.578" v="2432" actId="1076"/>
          <ac:spMkLst>
            <pc:docMk/>
            <pc:sldMk cId="3027664822" sldId="268"/>
            <ac:spMk id="2" creationId="{77C71DBC-F25E-BCE6-222F-EC81152D9113}"/>
          </ac:spMkLst>
        </pc:spChg>
        <pc:spChg chg="mod">
          <ac:chgData name="Aiden Parker" userId="1c8ee2d45d855c7a" providerId="LiveId" clId="{3E06E919-EE97-4E64-83DE-296EABBC55C1}" dt="2025-10-26T17:13:42.548" v="3806" actId="207"/>
          <ac:spMkLst>
            <pc:docMk/>
            <pc:sldMk cId="3027664822" sldId="268"/>
            <ac:spMk id="3" creationId="{253A24B1-47D4-A44C-3E91-7053075201D4}"/>
          </ac:spMkLst>
        </pc:spChg>
        <pc:spChg chg="del ord">
          <ac:chgData name="Aiden Parker" userId="1c8ee2d45d855c7a" providerId="LiveId" clId="{3E06E919-EE97-4E64-83DE-296EABBC55C1}" dt="2025-10-26T16:40:49.937" v="3663"/>
          <ac:spMkLst>
            <pc:docMk/>
            <pc:sldMk cId="3027664822" sldId="268"/>
            <ac:spMk id="4" creationId="{3BAB0403-F727-F522-A6C1-A4F602FA2796}"/>
          </ac:spMkLst>
        </pc:spChg>
        <pc:spChg chg="del mod">
          <ac:chgData name="Aiden Parker" userId="1c8ee2d45d855c7a" providerId="LiveId" clId="{3E06E919-EE97-4E64-83DE-296EABBC55C1}" dt="2025-10-26T14:45:23.025" v="2430"/>
          <ac:spMkLst>
            <pc:docMk/>
            <pc:sldMk cId="3027664822" sldId="268"/>
            <ac:spMk id="4" creationId="{D6460614-7799-E296-A9F3-8FA6744F6638}"/>
          </ac:spMkLst>
        </pc:spChg>
        <pc:spChg chg="add mod ord">
          <ac:chgData name="Aiden Parker" userId="1c8ee2d45d855c7a" providerId="LiveId" clId="{3E06E919-EE97-4E64-83DE-296EABBC55C1}" dt="2025-10-26T14:47:49.584" v="2446" actId="167"/>
          <ac:spMkLst>
            <pc:docMk/>
            <pc:sldMk cId="3027664822" sldId="268"/>
            <ac:spMk id="5" creationId="{D018E4C8-AC30-1294-8CDE-11D3E6470504}"/>
          </ac:spMkLst>
        </pc:spChg>
        <pc:spChg chg="add del mod ord">
          <ac:chgData name="Aiden Parker" userId="1c8ee2d45d855c7a" providerId="LiveId" clId="{3E06E919-EE97-4E64-83DE-296EABBC55C1}" dt="2025-10-26T16:40:49.937" v="3663"/>
          <ac:spMkLst>
            <pc:docMk/>
            <pc:sldMk cId="3027664822" sldId="268"/>
            <ac:spMk id="6" creationId="{3A5244D2-567E-890A-5C7C-A5059DE67EA1}"/>
          </ac:spMkLst>
        </pc:spChg>
        <pc:spChg chg="mod">
          <ac:chgData name="Aiden Parker" userId="1c8ee2d45d855c7a" providerId="LiveId" clId="{3E06E919-EE97-4E64-83DE-296EABBC55C1}" dt="2025-10-26T16:40:49.937" v="3663"/>
          <ac:spMkLst>
            <pc:docMk/>
            <pc:sldMk cId="3027664822" sldId="268"/>
            <ac:spMk id="7" creationId="{9A1FE314-9246-BDA6-FC46-DA2FABBE994C}"/>
          </ac:spMkLst>
        </pc:spChg>
      </pc:sldChg>
      <pc:sldChg chg="addSp delSp modSp mod modTransition setBg modAnim">
        <pc:chgData name="Aiden Parker" userId="1c8ee2d45d855c7a" providerId="LiveId" clId="{3E06E919-EE97-4E64-83DE-296EABBC55C1}" dt="2025-10-26T17:39:47.784" v="3970" actId="2085"/>
        <pc:sldMkLst>
          <pc:docMk/>
          <pc:sldMk cId="2152856609" sldId="269"/>
        </pc:sldMkLst>
        <pc:spChg chg="mod">
          <ac:chgData name="Aiden Parker" userId="1c8ee2d45d855c7a" providerId="LiveId" clId="{3E06E919-EE97-4E64-83DE-296EABBC55C1}" dt="2025-10-26T15:19:37.964" v="2644" actId="207"/>
          <ac:spMkLst>
            <pc:docMk/>
            <pc:sldMk cId="2152856609" sldId="269"/>
            <ac:spMk id="2" creationId="{6932E78A-7E8F-3A3A-4701-D2C15E86AF90}"/>
          </ac:spMkLst>
        </pc:spChg>
        <pc:spChg chg="mod">
          <ac:chgData name="Aiden Parker" userId="1c8ee2d45d855c7a" providerId="LiveId" clId="{3E06E919-EE97-4E64-83DE-296EABBC55C1}" dt="2025-10-26T17:39:47.784" v="3970" actId="2085"/>
          <ac:spMkLst>
            <pc:docMk/>
            <pc:sldMk cId="2152856609" sldId="269"/>
            <ac:spMk id="14" creationId="{D33D1167-15E9-DF44-F754-5743AEB49054}"/>
          </ac:spMkLst>
        </pc:spChg>
        <pc:spChg chg="mod">
          <ac:chgData name="Aiden Parker" userId="1c8ee2d45d855c7a" providerId="LiveId" clId="{3E06E919-EE97-4E64-83DE-296EABBC55C1}" dt="2025-10-26T16:12:43.211" v="3612" actId="207"/>
          <ac:spMkLst>
            <pc:docMk/>
            <pc:sldMk cId="2152856609" sldId="269"/>
            <ac:spMk id="15" creationId="{A75D99C3-1FD1-9534-E1DF-DF29AA2D07F7}"/>
          </ac:spMkLst>
        </pc:spChg>
        <pc:spChg chg="mod">
          <ac:chgData name="Aiden Parker" userId="1c8ee2d45d855c7a" providerId="LiveId" clId="{3E06E919-EE97-4E64-83DE-296EABBC55C1}" dt="2025-10-26T15:51:09.790" v="3559" actId="207"/>
          <ac:spMkLst>
            <pc:docMk/>
            <pc:sldMk cId="2152856609" sldId="269"/>
            <ac:spMk id="16" creationId="{0CD2448D-1905-8294-E5A3-53F55D8A65AB}"/>
          </ac:spMkLst>
        </pc:spChg>
        <pc:spChg chg="mod">
          <ac:chgData name="Aiden Parker" userId="1c8ee2d45d855c7a" providerId="LiveId" clId="{3E06E919-EE97-4E64-83DE-296EABBC55C1}" dt="2025-10-26T16:12:33.540" v="3611" actId="207"/>
          <ac:spMkLst>
            <pc:docMk/>
            <pc:sldMk cId="2152856609" sldId="269"/>
            <ac:spMk id="17" creationId="{961D659A-0E52-6B55-6385-F85BDA12A7C7}"/>
          </ac:spMkLst>
        </pc:spChg>
        <pc:spChg chg="mod">
          <ac:chgData name="Aiden Parker" userId="1c8ee2d45d855c7a" providerId="LiveId" clId="{3E06E919-EE97-4E64-83DE-296EABBC55C1}" dt="2025-10-26T16:36:52.658" v="3636" actId="207"/>
          <ac:spMkLst>
            <pc:docMk/>
            <pc:sldMk cId="2152856609" sldId="269"/>
            <ac:spMk id="18" creationId="{D0A5DB63-EE5F-A765-901C-C50BC75E1D53}"/>
          </ac:spMkLst>
        </pc:spChg>
        <pc:spChg chg="mod">
          <ac:chgData name="Aiden Parker" userId="1c8ee2d45d855c7a" providerId="LiveId" clId="{3E06E919-EE97-4E64-83DE-296EABBC55C1}" dt="2025-10-26T15:50:37.299" v="3546" actId="207"/>
          <ac:spMkLst>
            <pc:docMk/>
            <pc:sldMk cId="2152856609" sldId="269"/>
            <ac:spMk id="21" creationId="{BF332EE4-EA25-EDFE-8C00-5AAA63A0FCAA}"/>
          </ac:spMkLst>
        </pc:spChg>
        <pc:spChg chg="mod">
          <ac:chgData name="Aiden Parker" userId="1c8ee2d45d855c7a" providerId="LiveId" clId="{3E06E919-EE97-4E64-83DE-296EABBC55C1}" dt="2025-10-26T15:50:34.218" v="3545" actId="207"/>
          <ac:spMkLst>
            <pc:docMk/>
            <pc:sldMk cId="2152856609" sldId="269"/>
            <ac:spMk id="22" creationId="{6FB9FB80-B48F-CCED-661D-D717C062DB63}"/>
          </ac:spMkLst>
        </pc:spChg>
        <pc:spChg chg="mod">
          <ac:chgData name="Aiden Parker" userId="1c8ee2d45d855c7a" providerId="LiveId" clId="{3E06E919-EE97-4E64-83DE-296EABBC55C1}" dt="2025-10-26T15:50:20.693" v="3540" actId="207"/>
          <ac:spMkLst>
            <pc:docMk/>
            <pc:sldMk cId="2152856609" sldId="269"/>
            <ac:spMk id="23" creationId="{BCAFDFD3-A777-B9CF-88F3-20CBF676C407}"/>
          </ac:spMkLst>
        </pc:spChg>
        <pc:spChg chg="mod">
          <ac:chgData name="Aiden Parker" userId="1c8ee2d45d855c7a" providerId="LiveId" clId="{3E06E919-EE97-4E64-83DE-296EABBC55C1}" dt="2025-10-26T17:17:08.181" v="3808" actId="1076"/>
          <ac:spMkLst>
            <pc:docMk/>
            <pc:sldMk cId="2152856609" sldId="269"/>
            <ac:spMk id="24" creationId="{90BBFC89-0809-EECA-6266-6EFE7E94CED6}"/>
          </ac:spMkLst>
        </pc:spChg>
        <pc:spChg chg="mod">
          <ac:chgData name="Aiden Parker" userId="1c8ee2d45d855c7a" providerId="LiveId" clId="{3E06E919-EE97-4E64-83DE-296EABBC55C1}" dt="2025-10-26T17:17:13.367" v="3809" actId="1076"/>
          <ac:spMkLst>
            <pc:docMk/>
            <pc:sldMk cId="2152856609" sldId="269"/>
            <ac:spMk id="25" creationId="{C1D0F3A7-CF48-A43E-F737-116A7148A4E6}"/>
          </ac:spMkLst>
        </pc:spChg>
        <pc:spChg chg="mod">
          <ac:chgData name="Aiden Parker" userId="1c8ee2d45d855c7a" providerId="LiveId" clId="{3E06E919-EE97-4E64-83DE-296EABBC55C1}" dt="2025-10-26T15:55:51.497" v="3588" actId="207"/>
          <ac:spMkLst>
            <pc:docMk/>
            <pc:sldMk cId="2152856609" sldId="269"/>
            <ac:spMk id="26" creationId="{B761AABF-CBBF-B646-C7E3-D08A69B1EC99}"/>
          </ac:spMkLst>
        </pc:spChg>
        <pc:spChg chg="mod">
          <ac:chgData name="Aiden Parker" userId="1c8ee2d45d855c7a" providerId="LiveId" clId="{3E06E919-EE97-4E64-83DE-296EABBC55C1}" dt="2025-10-26T15:50:57.389" v="3555" actId="207"/>
          <ac:spMkLst>
            <pc:docMk/>
            <pc:sldMk cId="2152856609" sldId="269"/>
            <ac:spMk id="27" creationId="{17DFC4EE-DB72-3FA2-CFE4-5DF6CAA28040}"/>
          </ac:spMkLst>
        </pc:spChg>
        <pc:spChg chg="add del mod">
          <ac:chgData name="Aiden Parker" userId="1c8ee2d45d855c7a" providerId="LiveId" clId="{3E06E919-EE97-4E64-83DE-296EABBC55C1}" dt="2025-10-26T15:03:55.425" v="2534" actId="478"/>
          <ac:spMkLst>
            <pc:docMk/>
            <pc:sldMk cId="2152856609" sldId="269"/>
            <ac:spMk id="32" creationId="{6EF31EB8-8C7F-F0B0-6528-6C879BE8E930}"/>
          </ac:spMkLst>
        </pc:spChg>
        <pc:spChg chg="del">
          <ac:chgData name="Aiden Parker" userId="1c8ee2d45d855c7a" providerId="LiveId" clId="{3E06E919-EE97-4E64-83DE-296EABBC55C1}" dt="2025-10-26T15:03:57.131" v="2535" actId="478"/>
          <ac:spMkLst>
            <pc:docMk/>
            <pc:sldMk cId="2152856609" sldId="269"/>
            <ac:spMk id="34" creationId="{06CF2739-279A-E3DB-50D1-23F99750DEB5}"/>
          </ac:spMkLst>
        </pc:spChg>
        <pc:spChg chg="del">
          <ac:chgData name="Aiden Parker" userId="1c8ee2d45d855c7a" providerId="LiveId" clId="{3E06E919-EE97-4E64-83DE-296EABBC55C1}" dt="2025-10-26T15:53:20.890" v="3571" actId="478"/>
          <ac:spMkLst>
            <pc:docMk/>
            <pc:sldMk cId="2152856609" sldId="269"/>
            <ac:spMk id="35" creationId="{741DF6CF-6C36-DBCF-1A98-ADAE22E7E8E2}"/>
          </ac:spMkLst>
        </pc:spChg>
        <pc:spChg chg="del">
          <ac:chgData name="Aiden Parker" userId="1c8ee2d45d855c7a" providerId="LiveId" clId="{3E06E919-EE97-4E64-83DE-296EABBC55C1}" dt="2025-10-26T15:53:19.358" v="3570" actId="478"/>
          <ac:spMkLst>
            <pc:docMk/>
            <pc:sldMk cId="2152856609" sldId="269"/>
            <ac:spMk id="36" creationId="{AEE8B667-54D5-1C3B-6C25-450625AB014A}"/>
          </ac:spMkLst>
        </pc:spChg>
        <pc:spChg chg="mod">
          <ac:chgData name="Aiden Parker" userId="1c8ee2d45d855c7a" providerId="LiveId" clId="{3E06E919-EE97-4E64-83DE-296EABBC55C1}" dt="2025-10-26T15:41:29.552" v="3450" actId="1076"/>
          <ac:spMkLst>
            <pc:docMk/>
            <pc:sldMk cId="2152856609" sldId="269"/>
            <ac:spMk id="37" creationId="{101F8837-EB6C-98AC-33CE-4E917ECDBEB1}"/>
          </ac:spMkLst>
        </pc:spChg>
        <pc:spChg chg="del">
          <ac:chgData name="Aiden Parker" userId="1c8ee2d45d855c7a" providerId="LiveId" clId="{3E06E919-EE97-4E64-83DE-296EABBC55C1}" dt="2025-10-26T15:03:54.196" v="2533" actId="478"/>
          <ac:spMkLst>
            <pc:docMk/>
            <pc:sldMk cId="2152856609" sldId="269"/>
            <ac:spMk id="38" creationId="{93D797EE-E714-E228-9593-ED9B6FCABCB8}"/>
          </ac:spMkLst>
        </pc:spChg>
        <pc:spChg chg="add mod">
          <ac:chgData name="Aiden Parker" userId="1c8ee2d45d855c7a" providerId="LiveId" clId="{3E06E919-EE97-4E64-83DE-296EABBC55C1}" dt="2025-10-26T16:32:12.161" v="3626" actId="14100"/>
          <ac:spMkLst>
            <pc:docMk/>
            <pc:sldMk cId="2152856609" sldId="269"/>
            <ac:spMk id="39" creationId="{A047AA43-B316-98B1-3F35-73AD96334FF3}"/>
          </ac:spMkLst>
        </pc:spChg>
        <pc:spChg chg="add mod">
          <ac:chgData name="Aiden Parker" userId="1c8ee2d45d855c7a" providerId="LiveId" clId="{3E06E919-EE97-4E64-83DE-296EABBC55C1}" dt="2025-10-26T16:02:52.111" v="3608" actId="1076"/>
          <ac:spMkLst>
            <pc:docMk/>
            <pc:sldMk cId="2152856609" sldId="269"/>
            <ac:spMk id="40" creationId="{CF9634A0-7CEB-FB7A-D5A9-23629B03502F}"/>
          </ac:spMkLst>
        </pc:spChg>
        <pc:spChg chg="add mod">
          <ac:chgData name="Aiden Parker" userId="1c8ee2d45d855c7a" providerId="LiveId" clId="{3E06E919-EE97-4E64-83DE-296EABBC55C1}" dt="2025-10-26T16:17:14.989" v="3617" actId="14100"/>
          <ac:spMkLst>
            <pc:docMk/>
            <pc:sldMk cId="2152856609" sldId="269"/>
            <ac:spMk id="41" creationId="{E2084D95-F5F6-53AF-F41A-E35F8B6EF104}"/>
          </ac:spMkLst>
        </pc:spChg>
        <pc:spChg chg="add del mod">
          <ac:chgData name="Aiden Parker" userId="1c8ee2d45d855c7a" providerId="LiveId" clId="{3E06E919-EE97-4E64-83DE-296EABBC55C1}" dt="2025-10-26T15:07:02.326" v="2567" actId="478"/>
          <ac:spMkLst>
            <pc:docMk/>
            <pc:sldMk cId="2152856609" sldId="269"/>
            <ac:spMk id="42" creationId="{930340E5-1477-1DC6-B476-D04725EB24DE}"/>
          </ac:spMkLst>
        </pc:spChg>
        <pc:spChg chg="add mod">
          <ac:chgData name="Aiden Parker" userId="1c8ee2d45d855c7a" providerId="LiveId" clId="{3E06E919-EE97-4E64-83DE-296EABBC55C1}" dt="2025-10-26T16:02:51.474" v="3607" actId="1076"/>
          <ac:spMkLst>
            <pc:docMk/>
            <pc:sldMk cId="2152856609" sldId="269"/>
            <ac:spMk id="43" creationId="{BCF4DED9-A87A-AC22-4AD4-FA3099FBC0AF}"/>
          </ac:spMkLst>
        </pc:spChg>
        <pc:spChg chg="add mod">
          <ac:chgData name="Aiden Parker" userId="1c8ee2d45d855c7a" providerId="LiveId" clId="{3E06E919-EE97-4E64-83DE-296EABBC55C1}" dt="2025-10-26T16:02:49.862" v="3606" actId="1076"/>
          <ac:spMkLst>
            <pc:docMk/>
            <pc:sldMk cId="2152856609" sldId="269"/>
            <ac:spMk id="44" creationId="{2CDF9548-D118-4683-12A7-C92C9B305F8D}"/>
          </ac:spMkLst>
        </pc:spChg>
        <pc:picChg chg="mod ord">
          <ac:chgData name="Aiden Parker" userId="1c8ee2d45d855c7a" providerId="LiveId" clId="{3E06E919-EE97-4E64-83DE-296EABBC55C1}" dt="2025-10-26T15:45:40.454" v="3497" actId="1076"/>
          <ac:picMkLst>
            <pc:docMk/>
            <pc:sldMk cId="2152856609" sldId="269"/>
            <ac:picMk id="3" creationId="{5E03113C-0E0C-12E9-E81E-CC4F6975A1F6}"/>
          </ac:picMkLst>
        </pc:picChg>
        <pc:picChg chg="mod ord">
          <ac:chgData name="Aiden Parker" userId="1c8ee2d45d855c7a" providerId="LiveId" clId="{3E06E919-EE97-4E64-83DE-296EABBC55C1}" dt="2025-10-26T15:44:46.161" v="3487" actId="1076"/>
          <ac:picMkLst>
            <pc:docMk/>
            <pc:sldMk cId="2152856609" sldId="269"/>
            <ac:picMk id="4" creationId="{4DAE825F-7D3E-D4E3-056E-B6FB8D4959BC}"/>
          </ac:picMkLst>
        </pc:picChg>
        <pc:picChg chg="mod ord">
          <ac:chgData name="Aiden Parker" userId="1c8ee2d45d855c7a" providerId="LiveId" clId="{3E06E919-EE97-4E64-83DE-296EABBC55C1}" dt="2025-10-26T15:46:22.272" v="3500" actId="1076"/>
          <ac:picMkLst>
            <pc:docMk/>
            <pc:sldMk cId="2152856609" sldId="269"/>
            <ac:picMk id="5" creationId="{E753DE17-55A5-501E-B055-C6E4A1AB9555}"/>
          </ac:picMkLst>
        </pc:picChg>
        <pc:picChg chg="mod ord">
          <ac:chgData name="Aiden Parker" userId="1c8ee2d45d855c7a" providerId="LiveId" clId="{3E06E919-EE97-4E64-83DE-296EABBC55C1}" dt="2025-10-26T15:44:23.212" v="3481" actId="1076"/>
          <ac:picMkLst>
            <pc:docMk/>
            <pc:sldMk cId="2152856609" sldId="269"/>
            <ac:picMk id="7" creationId="{6F4A53B2-21AF-D691-B582-7EA1647050DC}"/>
          </ac:picMkLst>
        </pc:picChg>
        <pc:picChg chg="mod ord">
          <ac:chgData name="Aiden Parker" userId="1c8ee2d45d855c7a" providerId="LiveId" clId="{3E06E919-EE97-4E64-83DE-296EABBC55C1}" dt="2025-10-26T15:43:38.498" v="3472" actId="1076"/>
          <ac:picMkLst>
            <pc:docMk/>
            <pc:sldMk cId="2152856609" sldId="269"/>
            <ac:picMk id="8" creationId="{ED748BEA-CC60-99C8-5F2F-B80C7F97BCCF}"/>
          </ac:picMkLst>
        </pc:picChg>
        <pc:picChg chg="mod ord">
          <ac:chgData name="Aiden Parker" userId="1c8ee2d45d855c7a" providerId="LiveId" clId="{3E06E919-EE97-4E64-83DE-296EABBC55C1}" dt="2025-10-26T15:44:10.173" v="3478" actId="1076"/>
          <ac:picMkLst>
            <pc:docMk/>
            <pc:sldMk cId="2152856609" sldId="269"/>
            <ac:picMk id="19" creationId="{ECEECBEC-1F58-F2B4-98E6-9B7EC7A18EEA}"/>
          </ac:picMkLst>
        </pc:picChg>
        <pc:inkChg chg="add del">
          <ac:chgData name="Aiden Parker" userId="1c8ee2d45d855c7a" providerId="LiveId" clId="{3E06E919-EE97-4E64-83DE-296EABBC55C1}" dt="2025-10-26T15:25:11.141" v="2902" actId="9405"/>
          <ac:inkMkLst>
            <pc:docMk/>
            <pc:sldMk cId="2152856609" sldId="269"/>
            <ac:inkMk id="45" creationId="{81D0F9BE-218E-AF59-78C7-D25A87F2AFA7}"/>
          </ac:inkMkLst>
        </pc:inkChg>
        <pc:inkChg chg="add del">
          <ac:chgData name="Aiden Parker" userId="1c8ee2d45d855c7a" providerId="LiveId" clId="{3E06E919-EE97-4E64-83DE-296EABBC55C1}" dt="2025-10-26T15:25:26.358" v="2904" actId="9405"/>
          <ac:inkMkLst>
            <pc:docMk/>
            <pc:sldMk cId="2152856609" sldId="269"/>
            <ac:inkMk id="46" creationId="{333F961A-FB10-E132-313C-D5E88A4B02C0}"/>
          </ac:inkMkLst>
        </pc:inkChg>
      </pc:sldChg>
      <pc:sldChg chg="modSp mod">
        <pc:chgData name="Aiden Parker" userId="1c8ee2d45d855c7a" providerId="LiveId" clId="{3E06E919-EE97-4E64-83DE-296EABBC55C1}" dt="2025-10-26T16:36:19.113" v="3631" actId="207"/>
        <pc:sldMkLst>
          <pc:docMk/>
          <pc:sldMk cId="1627113083" sldId="270"/>
        </pc:sldMkLst>
        <pc:spChg chg="mod">
          <ac:chgData name="Aiden Parker" userId="1c8ee2d45d855c7a" providerId="LiveId" clId="{3E06E919-EE97-4E64-83DE-296EABBC55C1}" dt="2025-10-26T16:26:37.408" v="3619" actId="1076"/>
          <ac:spMkLst>
            <pc:docMk/>
            <pc:sldMk cId="1627113083" sldId="270"/>
            <ac:spMk id="7" creationId="{905F273B-5353-C05A-8968-1801B55366DB}"/>
          </ac:spMkLst>
        </pc:spChg>
        <pc:spChg chg="mod">
          <ac:chgData name="Aiden Parker" userId="1c8ee2d45d855c7a" providerId="LiveId" clId="{3E06E919-EE97-4E64-83DE-296EABBC55C1}" dt="2025-10-26T16:36:19.113" v="3631" actId="207"/>
          <ac:spMkLst>
            <pc:docMk/>
            <pc:sldMk cId="1627113083" sldId="270"/>
            <ac:spMk id="17" creationId="{4B8759FC-91E0-62CF-A40B-6AAAE88EDA5D}"/>
          </ac:spMkLst>
        </pc:spChg>
      </pc:sldChg>
      <pc:sldChg chg="modSp mod">
        <pc:chgData name="Aiden Parker" userId="1c8ee2d45d855c7a" providerId="LiveId" clId="{3E06E919-EE97-4E64-83DE-296EABBC55C1}" dt="2025-10-26T16:32:11.465" v="3625" actId="1076"/>
        <pc:sldMkLst>
          <pc:docMk/>
          <pc:sldMk cId="2629006172" sldId="271"/>
        </pc:sldMkLst>
        <pc:spChg chg="mod">
          <ac:chgData name="Aiden Parker" userId="1c8ee2d45d855c7a" providerId="LiveId" clId="{3E06E919-EE97-4E64-83DE-296EABBC55C1}" dt="2025-10-26T16:32:11.465" v="3625" actId="1076"/>
          <ac:spMkLst>
            <pc:docMk/>
            <pc:sldMk cId="2629006172" sldId="271"/>
            <ac:spMk id="8" creationId="{A17B25BD-92BC-EFDD-2EFB-410625DF3190}"/>
          </ac:spMkLst>
        </pc:spChg>
      </pc:sldChg>
      <pc:sldChg chg="addSp delSp modSp new mod modTransition setBg">
        <pc:chgData name="Aiden Parker" userId="1c8ee2d45d855c7a" providerId="LiveId" clId="{3E06E919-EE97-4E64-83DE-296EABBC55C1}" dt="2025-10-26T16:04:08.220" v="3610" actId="1076"/>
        <pc:sldMkLst>
          <pc:docMk/>
          <pc:sldMk cId="69401231" sldId="274"/>
        </pc:sldMkLst>
        <pc:spChg chg="mod">
          <ac:chgData name="Aiden Parker" userId="1c8ee2d45d855c7a" providerId="LiveId" clId="{3E06E919-EE97-4E64-83DE-296EABBC55C1}" dt="2025-10-26T15:20:14.354" v="2648" actId="5793"/>
          <ac:spMkLst>
            <pc:docMk/>
            <pc:sldMk cId="69401231" sldId="274"/>
            <ac:spMk id="3" creationId="{EAD1378B-B1BE-867E-E435-3003E44D2C77}"/>
          </ac:spMkLst>
        </pc:spChg>
        <pc:spChg chg="add del mod">
          <ac:chgData name="Aiden Parker" userId="1c8ee2d45d855c7a" providerId="LiveId" clId="{3E06E919-EE97-4E64-83DE-296EABBC55C1}" dt="2025-10-26T15:42:28.053" v="3453" actId="478"/>
          <ac:spMkLst>
            <pc:docMk/>
            <pc:sldMk cId="69401231" sldId="274"/>
            <ac:spMk id="4" creationId="{35B50C02-7D95-3B2A-B3A0-B9F9E0D8026B}"/>
          </ac:spMkLst>
        </pc:spChg>
        <pc:spChg chg="add del mod">
          <ac:chgData name="Aiden Parker" userId="1c8ee2d45d855c7a" providerId="LiveId" clId="{3E06E919-EE97-4E64-83DE-296EABBC55C1}" dt="2025-10-26T15:42:28.371" v="3454" actId="478"/>
          <ac:spMkLst>
            <pc:docMk/>
            <pc:sldMk cId="69401231" sldId="274"/>
            <ac:spMk id="5" creationId="{232C20BC-BAAC-CFF1-AB60-0C782E4EDCF2}"/>
          </ac:spMkLst>
        </pc:spChg>
        <pc:spChg chg="add del mod">
          <ac:chgData name="Aiden Parker" userId="1c8ee2d45d855c7a" providerId="LiveId" clId="{3E06E919-EE97-4E64-83DE-296EABBC55C1}" dt="2025-10-26T15:42:28.802" v="3455" actId="478"/>
          <ac:spMkLst>
            <pc:docMk/>
            <pc:sldMk cId="69401231" sldId="274"/>
            <ac:spMk id="6" creationId="{A80BC520-7503-6FA2-419D-E5C825BD2946}"/>
          </ac:spMkLst>
        </pc:spChg>
        <pc:spChg chg="add del mod">
          <ac:chgData name="Aiden Parker" userId="1c8ee2d45d855c7a" providerId="LiveId" clId="{3E06E919-EE97-4E64-83DE-296EABBC55C1}" dt="2025-10-26T15:42:29.376" v="3456" actId="478"/>
          <ac:spMkLst>
            <pc:docMk/>
            <pc:sldMk cId="69401231" sldId="274"/>
            <ac:spMk id="7" creationId="{9BAE94F6-5BE0-868B-B20A-A5C1F034E5C8}"/>
          </ac:spMkLst>
        </pc:spChg>
        <pc:spChg chg="add del mod">
          <ac:chgData name="Aiden Parker" userId="1c8ee2d45d855c7a" providerId="LiveId" clId="{3E06E919-EE97-4E64-83DE-296EABBC55C1}" dt="2025-10-26T15:42:29.782" v="3457" actId="478"/>
          <ac:spMkLst>
            <pc:docMk/>
            <pc:sldMk cId="69401231" sldId="274"/>
            <ac:spMk id="8" creationId="{4FD589F6-DBBE-2100-99B6-EEFB39F7BDB0}"/>
          </ac:spMkLst>
        </pc:spChg>
        <pc:spChg chg="add del mod">
          <ac:chgData name="Aiden Parker" userId="1c8ee2d45d855c7a" providerId="LiveId" clId="{3E06E919-EE97-4E64-83DE-296EABBC55C1}" dt="2025-10-26T15:42:30.221" v="3458" actId="478"/>
          <ac:spMkLst>
            <pc:docMk/>
            <pc:sldMk cId="69401231" sldId="274"/>
            <ac:spMk id="9" creationId="{887D5AAA-32F4-468F-9596-CBDBB7084296}"/>
          </ac:spMkLst>
        </pc:spChg>
        <pc:spChg chg="add del mod">
          <ac:chgData name="Aiden Parker" userId="1c8ee2d45d855c7a" providerId="LiveId" clId="{3E06E919-EE97-4E64-83DE-296EABBC55C1}" dt="2025-10-26T15:44:55.409" v="3493" actId="478"/>
          <ac:spMkLst>
            <pc:docMk/>
            <pc:sldMk cId="69401231" sldId="274"/>
            <ac:spMk id="10" creationId="{344EE45B-0CD1-D3DC-280A-16D564BEC4ED}"/>
          </ac:spMkLst>
        </pc:spChg>
        <pc:spChg chg="add del mod">
          <ac:chgData name="Aiden Parker" userId="1c8ee2d45d855c7a" providerId="LiveId" clId="{3E06E919-EE97-4E64-83DE-296EABBC55C1}" dt="2025-10-26T15:44:54.695" v="3492" actId="478"/>
          <ac:spMkLst>
            <pc:docMk/>
            <pc:sldMk cId="69401231" sldId="274"/>
            <ac:spMk id="11" creationId="{03B24574-C612-F570-FFBD-12E3790CF327}"/>
          </ac:spMkLst>
        </pc:spChg>
        <pc:spChg chg="add del mod">
          <ac:chgData name="Aiden Parker" userId="1c8ee2d45d855c7a" providerId="LiveId" clId="{3E06E919-EE97-4E64-83DE-296EABBC55C1}" dt="2025-10-26T15:44:54.218" v="3491" actId="478"/>
          <ac:spMkLst>
            <pc:docMk/>
            <pc:sldMk cId="69401231" sldId="274"/>
            <ac:spMk id="12" creationId="{A1B554FF-66DA-E7B9-A3E4-3B80CAB46ECA}"/>
          </ac:spMkLst>
        </pc:spChg>
        <pc:spChg chg="add del mod">
          <ac:chgData name="Aiden Parker" userId="1c8ee2d45d855c7a" providerId="LiveId" clId="{3E06E919-EE97-4E64-83DE-296EABBC55C1}" dt="2025-10-26T15:44:53.781" v="3490" actId="478"/>
          <ac:spMkLst>
            <pc:docMk/>
            <pc:sldMk cId="69401231" sldId="274"/>
            <ac:spMk id="13" creationId="{0BDA6BE6-2DF1-FD78-FDDE-D3F796BCDF3A}"/>
          </ac:spMkLst>
        </pc:spChg>
        <pc:spChg chg="add del mod">
          <ac:chgData name="Aiden Parker" userId="1c8ee2d45d855c7a" providerId="LiveId" clId="{3E06E919-EE97-4E64-83DE-296EABBC55C1}" dt="2025-10-26T15:44:53.360" v="3489" actId="478"/>
          <ac:spMkLst>
            <pc:docMk/>
            <pc:sldMk cId="69401231" sldId="274"/>
            <ac:spMk id="14" creationId="{D86A7B90-96E2-F2F9-9994-727EC0828CBF}"/>
          </ac:spMkLst>
        </pc:spChg>
        <pc:spChg chg="add del mod">
          <ac:chgData name="Aiden Parker" userId="1c8ee2d45d855c7a" providerId="LiveId" clId="{3E06E919-EE97-4E64-83DE-296EABBC55C1}" dt="2025-10-26T15:44:52.658" v="3488" actId="478"/>
          <ac:spMkLst>
            <pc:docMk/>
            <pc:sldMk cId="69401231" sldId="274"/>
            <ac:spMk id="15" creationId="{6BFBE72F-34FC-BDF3-B743-B03BA6E81AFC}"/>
          </ac:spMkLst>
        </pc:spChg>
        <pc:spChg chg="add mod">
          <ac:chgData name="Aiden Parker" userId="1c8ee2d45d855c7a" providerId="LiveId" clId="{3E06E919-EE97-4E64-83DE-296EABBC55C1}" dt="2025-10-26T15:47:11.425" v="3512" actId="1076"/>
          <ac:spMkLst>
            <pc:docMk/>
            <pc:sldMk cId="69401231" sldId="274"/>
            <ac:spMk id="17" creationId="{6D82B4FF-1D10-A357-A4D4-9A1D6D07035A}"/>
          </ac:spMkLst>
        </pc:spChg>
        <pc:spChg chg="add mod">
          <ac:chgData name="Aiden Parker" userId="1c8ee2d45d855c7a" providerId="LiveId" clId="{3E06E919-EE97-4E64-83DE-296EABBC55C1}" dt="2025-10-26T15:47:13.320" v="3513" actId="1076"/>
          <ac:spMkLst>
            <pc:docMk/>
            <pc:sldMk cId="69401231" sldId="274"/>
            <ac:spMk id="18" creationId="{36A2F6F4-089F-FD14-DD8A-48DDDA610DAF}"/>
          </ac:spMkLst>
        </pc:spChg>
        <pc:spChg chg="add mod">
          <ac:chgData name="Aiden Parker" userId="1c8ee2d45d855c7a" providerId="LiveId" clId="{3E06E919-EE97-4E64-83DE-296EABBC55C1}" dt="2025-10-26T15:47:35.579" v="3526" actId="1076"/>
          <ac:spMkLst>
            <pc:docMk/>
            <pc:sldMk cId="69401231" sldId="274"/>
            <ac:spMk id="19" creationId="{51B4055E-EC63-E6FB-3A5E-D020DFE18F99}"/>
          </ac:spMkLst>
        </pc:spChg>
        <pc:spChg chg="add mod">
          <ac:chgData name="Aiden Parker" userId="1c8ee2d45d855c7a" providerId="LiveId" clId="{3E06E919-EE97-4E64-83DE-296EABBC55C1}" dt="2025-10-26T15:47:33.792" v="3525" actId="1076"/>
          <ac:spMkLst>
            <pc:docMk/>
            <pc:sldMk cId="69401231" sldId="274"/>
            <ac:spMk id="20" creationId="{9C64A29A-308F-A558-6225-E6E0FB52DAD5}"/>
          </ac:spMkLst>
        </pc:spChg>
        <pc:spChg chg="add mod">
          <ac:chgData name="Aiden Parker" userId="1c8ee2d45d855c7a" providerId="LiveId" clId="{3E06E919-EE97-4E64-83DE-296EABBC55C1}" dt="2025-10-26T16:04:08.220" v="3610" actId="1076"/>
          <ac:spMkLst>
            <pc:docMk/>
            <pc:sldMk cId="69401231" sldId="274"/>
            <ac:spMk id="21" creationId="{74BC29C3-8B29-642C-138F-0D1FA3A70F6B}"/>
          </ac:spMkLst>
        </pc:spChg>
        <pc:spChg chg="add mod">
          <ac:chgData name="Aiden Parker" userId="1c8ee2d45d855c7a" providerId="LiveId" clId="{3E06E919-EE97-4E64-83DE-296EABBC55C1}" dt="2025-10-26T15:47:31.563" v="3523" actId="1076"/>
          <ac:spMkLst>
            <pc:docMk/>
            <pc:sldMk cId="69401231" sldId="274"/>
            <ac:spMk id="22" creationId="{19E9C113-F490-81E7-C79B-8F3C84E2253F}"/>
          </ac:spMkLst>
        </pc:spChg>
        <pc:picChg chg="add del mod">
          <ac:chgData name="Aiden Parker" userId="1c8ee2d45d855c7a" providerId="LiveId" clId="{3E06E919-EE97-4E64-83DE-296EABBC55C1}" dt="2025-10-26T15:44:56.236" v="3494" actId="478"/>
          <ac:picMkLst>
            <pc:docMk/>
            <pc:sldMk cId="69401231" sldId="274"/>
            <ac:picMk id="16" creationId="{9904CC7F-A73B-B25B-2094-BC833E94EF32}"/>
          </ac:picMkLst>
        </pc:picChg>
        <pc:picChg chg="add mod">
          <ac:chgData name="Aiden Parker" userId="1c8ee2d45d855c7a" providerId="LiveId" clId="{3E06E919-EE97-4E64-83DE-296EABBC55C1}" dt="2025-10-26T15:47:07.860" v="3510" actId="1076"/>
          <ac:picMkLst>
            <pc:docMk/>
            <pc:sldMk cId="69401231" sldId="274"/>
            <ac:picMk id="23" creationId="{39DD782E-5C7A-3970-9783-D900C5DA0BCD}"/>
          </ac:picMkLst>
        </pc:picChg>
        <pc:picChg chg="add mod">
          <ac:chgData name="Aiden Parker" userId="1c8ee2d45d855c7a" providerId="LiveId" clId="{3E06E919-EE97-4E64-83DE-296EABBC55C1}" dt="2025-10-26T15:47:09.902" v="3511" actId="1076"/>
          <ac:picMkLst>
            <pc:docMk/>
            <pc:sldMk cId="69401231" sldId="274"/>
            <ac:picMk id="24" creationId="{7118AE84-5A8E-88EB-9F4B-23822EA4C1D4}"/>
          </ac:picMkLst>
        </pc:picChg>
        <pc:picChg chg="add mod">
          <ac:chgData name="Aiden Parker" userId="1c8ee2d45d855c7a" providerId="LiveId" clId="{3E06E919-EE97-4E64-83DE-296EABBC55C1}" dt="2025-10-26T15:47:15.060" v="3514" actId="1076"/>
          <ac:picMkLst>
            <pc:docMk/>
            <pc:sldMk cId="69401231" sldId="274"/>
            <ac:picMk id="25" creationId="{1ACFA75E-3C85-17EC-C6AF-21C5F16D8271}"/>
          </ac:picMkLst>
        </pc:picChg>
        <pc:picChg chg="add mod">
          <ac:chgData name="Aiden Parker" userId="1c8ee2d45d855c7a" providerId="LiveId" clId="{3E06E919-EE97-4E64-83DE-296EABBC55C1}" dt="2025-10-26T15:47:18.382" v="3515" actId="1076"/>
          <ac:picMkLst>
            <pc:docMk/>
            <pc:sldMk cId="69401231" sldId="274"/>
            <ac:picMk id="26" creationId="{830D7612-FCB7-36CE-6441-FB31709BE2CF}"/>
          </ac:picMkLst>
        </pc:picChg>
        <pc:picChg chg="add mod">
          <ac:chgData name="Aiden Parker" userId="1c8ee2d45d855c7a" providerId="LiveId" clId="{3E06E919-EE97-4E64-83DE-296EABBC55C1}" dt="2025-10-26T15:47:28.548" v="3522" actId="1076"/>
          <ac:picMkLst>
            <pc:docMk/>
            <pc:sldMk cId="69401231" sldId="274"/>
            <ac:picMk id="27" creationId="{D911A797-6E56-8896-E035-9CC9BF84CDDE}"/>
          </ac:picMkLst>
        </pc:picChg>
        <pc:picChg chg="add mod">
          <ac:chgData name="Aiden Parker" userId="1c8ee2d45d855c7a" providerId="LiveId" clId="{3E06E919-EE97-4E64-83DE-296EABBC55C1}" dt="2025-10-26T15:46:30.760" v="3502"/>
          <ac:picMkLst>
            <pc:docMk/>
            <pc:sldMk cId="69401231" sldId="274"/>
            <ac:picMk id="28" creationId="{0D011512-E696-7D72-0D8D-3943A0030987}"/>
          </ac:picMkLst>
        </pc:picChg>
        <pc:picChg chg="add mod">
          <ac:chgData name="Aiden Parker" userId="1c8ee2d45d855c7a" providerId="LiveId" clId="{3E06E919-EE97-4E64-83DE-296EABBC55C1}" dt="2025-10-26T15:47:20.143" v="3517" actId="1076"/>
          <ac:picMkLst>
            <pc:docMk/>
            <pc:sldMk cId="69401231" sldId="274"/>
            <ac:picMk id="29" creationId="{D48167B2-9204-B43F-4816-8D9FF6FD62F6}"/>
          </ac:picMkLst>
        </pc:picChg>
      </pc:sldChg>
      <pc:sldChg chg="modSp mod">
        <pc:chgData name="Aiden Parker" userId="1c8ee2d45d855c7a" providerId="LiveId" clId="{3E06E919-EE97-4E64-83DE-296EABBC55C1}" dt="2025-10-26T16:27:02.207" v="3621" actId="1076"/>
        <pc:sldMkLst>
          <pc:docMk/>
          <pc:sldMk cId="642211346" sldId="275"/>
        </pc:sldMkLst>
        <pc:spChg chg="mod">
          <ac:chgData name="Aiden Parker" userId="1c8ee2d45d855c7a" providerId="LiveId" clId="{3E06E919-EE97-4E64-83DE-296EABBC55C1}" dt="2025-10-26T16:27:02.207" v="3621" actId="1076"/>
          <ac:spMkLst>
            <pc:docMk/>
            <pc:sldMk cId="642211346" sldId="275"/>
            <ac:spMk id="14" creationId="{A77784DA-721A-EE10-2613-CB8F37879FFC}"/>
          </ac:spMkLst>
        </pc:spChg>
      </pc:sldChg>
      <pc:sldChg chg="modSp del mod">
        <pc:chgData name="Aiden Parker" userId="1c8ee2d45d855c7a" providerId="LiveId" clId="{3E06E919-EE97-4E64-83DE-296EABBC55C1}" dt="2025-10-26T17:37:40.041" v="3958" actId="2696"/>
        <pc:sldMkLst>
          <pc:docMk/>
          <pc:sldMk cId="4262334365" sldId="276"/>
        </pc:sldMkLst>
        <pc:spChg chg="mod">
          <ac:chgData name="Aiden Parker" userId="1c8ee2d45d855c7a" providerId="LiveId" clId="{3E06E919-EE97-4E64-83DE-296EABBC55C1}" dt="2025-10-26T16:32:38.024" v="3627" actId="207"/>
          <ac:spMkLst>
            <pc:docMk/>
            <pc:sldMk cId="4262334365" sldId="276"/>
            <ac:spMk id="2" creationId="{29A9CD75-9CD8-D7EB-8AF9-AFF7103BECEE}"/>
          </ac:spMkLst>
        </pc:spChg>
        <pc:spChg chg="mod">
          <ac:chgData name="Aiden Parker" userId="1c8ee2d45d855c7a" providerId="LiveId" clId="{3E06E919-EE97-4E64-83DE-296EABBC55C1}" dt="2025-10-26T17:13:53.798" v="3807" actId="207"/>
          <ac:spMkLst>
            <pc:docMk/>
            <pc:sldMk cId="4262334365" sldId="276"/>
            <ac:spMk id="3" creationId="{265D9DF0-B34B-C175-FCE0-9570C01CEAF9}"/>
          </ac:spMkLst>
        </pc:spChg>
      </pc:sldChg>
      <pc:sldChg chg="modSp mod ord">
        <pc:chgData name="Aiden Parker" userId="1c8ee2d45d855c7a" providerId="LiveId" clId="{3E06E919-EE97-4E64-83DE-296EABBC55C1}" dt="2025-10-26T17:38:53.239" v="3965" actId="692"/>
        <pc:sldMkLst>
          <pc:docMk/>
          <pc:sldMk cId="1349298275" sldId="277"/>
        </pc:sldMkLst>
        <pc:spChg chg="mod">
          <ac:chgData name="Aiden Parker" userId="1c8ee2d45d855c7a" providerId="LiveId" clId="{3E06E919-EE97-4E64-83DE-296EABBC55C1}" dt="2025-10-26T17:37:08.618" v="3918" actId="207"/>
          <ac:spMkLst>
            <pc:docMk/>
            <pc:sldMk cId="1349298275" sldId="277"/>
            <ac:spMk id="6" creationId="{8C90D5BA-3CE4-5D6C-2A4A-7035129B59B4}"/>
          </ac:spMkLst>
        </pc:spChg>
        <pc:spChg chg="mod">
          <ac:chgData name="Aiden Parker" userId="1c8ee2d45d855c7a" providerId="LiveId" clId="{3E06E919-EE97-4E64-83DE-296EABBC55C1}" dt="2025-10-26T17:38:53.239" v="3965" actId="692"/>
          <ac:spMkLst>
            <pc:docMk/>
            <pc:sldMk cId="1349298275" sldId="277"/>
            <ac:spMk id="8" creationId="{7D72811A-8995-2898-3F0B-6DE5C37672C3}"/>
          </ac:spMkLst>
        </pc:spChg>
      </pc:sldChg>
      <pc:sldChg chg="addSp delSp modSp new del mod ord">
        <pc:chgData name="Aiden Parker" userId="1c8ee2d45d855c7a" providerId="LiveId" clId="{3E06E919-EE97-4E64-83DE-296EABBC55C1}" dt="2025-10-26T17:01:48.928" v="3780" actId="2696"/>
        <pc:sldMkLst>
          <pc:docMk/>
          <pc:sldMk cId="3420185750" sldId="279"/>
        </pc:sldMkLst>
        <pc:spChg chg="add del mod">
          <ac:chgData name="Aiden Parker" userId="1c8ee2d45d855c7a" providerId="LiveId" clId="{3E06E919-EE97-4E64-83DE-296EABBC55C1}" dt="2025-10-26T16:51:33.559" v="3675"/>
          <ac:spMkLst>
            <pc:docMk/>
            <pc:sldMk cId="3420185750" sldId="279"/>
            <ac:spMk id="5" creationId="{F6A0F47E-7624-12F0-7BCF-5B4B3677E249}"/>
          </ac:spMkLst>
        </pc:spChg>
        <pc:spChg chg="add del mod">
          <ac:chgData name="Aiden Parker" userId="1c8ee2d45d855c7a" providerId="LiveId" clId="{3E06E919-EE97-4E64-83DE-296EABBC55C1}" dt="2025-10-26T16:51:33.559" v="3675"/>
          <ac:spMkLst>
            <pc:docMk/>
            <pc:sldMk cId="3420185750" sldId="279"/>
            <ac:spMk id="6" creationId="{0EBBA956-94FE-C659-86E8-D1B8B546BBB0}"/>
          </ac:spMkLst>
        </pc:spChg>
        <pc:spChg chg="del mod">
          <ac:chgData name="Aiden Parker" userId="1c8ee2d45d855c7a" providerId="LiveId" clId="{3E06E919-EE97-4E64-83DE-296EABBC55C1}" dt="2025-10-26T16:51:47.800" v="3681" actId="478"/>
          <ac:spMkLst>
            <pc:docMk/>
            <pc:sldMk cId="3420185750" sldId="279"/>
            <ac:spMk id="7" creationId="{2622D86F-41D0-DCDA-0E89-84C80FA4C8CA}"/>
          </ac:spMkLst>
        </pc:spChg>
        <pc:spChg chg="add del mod">
          <ac:chgData name="Aiden Parker" userId="1c8ee2d45d855c7a" providerId="LiveId" clId="{3E06E919-EE97-4E64-83DE-296EABBC55C1}" dt="2025-10-26T16:52:25.884" v="3692"/>
          <ac:spMkLst>
            <pc:docMk/>
            <pc:sldMk cId="3420185750" sldId="279"/>
            <ac:spMk id="8" creationId="{1A7B3C90-5EA8-EC5B-E8BE-068160629182}"/>
          </ac:spMkLst>
        </pc:spChg>
        <pc:spChg chg="add del mod">
          <ac:chgData name="Aiden Parker" userId="1c8ee2d45d855c7a" providerId="LiveId" clId="{3E06E919-EE97-4E64-83DE-296EABBC55C1}" dt="2025-10-26T16:52:25.884" v="3692"/>
          <ac:spMkLst>
            <pc:docMk/>
            <pc:sldMk cId="3420185750" sldId="279"/>
            <ac:spMk id="9" creationId="{029DE92B-CAA0-FEDC-37C0-033D546624A8}"/>
          </ac:spMkLst>
        </pc:spChg>
        <pc:spChg chg="del mod">
          <ac:chgData name="Aiden Parker" userId="1c8ee2d45d855c7a" providerId="LiveId" clId="{3E06E919-EE97-4E64-83DE-296EABBC55C1}" dt="2025-10-26T16:52:29.518" v="3695" actId="21"/>
          <ac:spMkLst>
            <pc:docMk/>
            <pc:sldMk cId="3420185750" sldId="279"/>
            <ac:spMk id="10" creationId="{61514E62-A934-E941-B791-F046795922A7}"/>
          </ac:spMkLst>
        </pc:spChg>
        <pc:spChg chg="add del mod">
          <ac:chgData name="Aiden Parker" userId="1c8ee2d45d855c7a" providerId="LiveId" clId="{3E06E919-EE97-4E64-83DE-296EABBC55C1}" dt="2025-10-26T16:53:51.473" v="3703" actId="478"/>
          <ac:spMkLst>
            <pc:docMk/>
            <pc:sldMk cId="3420185750" sldId="279"/>
            <ac:spMk id="11" creationId="{CF798BBD-6BDA-09D2-160E-E1D22A9166D9}"/>
          </ac:spMkLst>
        </pc:spChg>
        <pc:picChg chg="mod">
          <ac:chgData name="Aiden Parker" userId="1c8ee2d45d855c7a" providerId="LiveId" clId="{3E06E919-EE97-4E64-83DE-296EABBC55C1}" dt="2025-10-26T16:53:43.493" v="3701" actId="1076"/>
          <ac:picMkLst>
            <pc:docMk/>
            <pc:sldMk cId="3420185750" sldId="279"/>
            <ac:picMk id="4" creationId="{DBCDCFCC-465E-DBB8-C5A7-D6D3EC5D5506}"/>
          </ac:picMkLst>
        </pc:picChg>
      </pc:sldChg>
      <pc:sldChg chg="addSp modSp mod">
        <pc:chgData name="Aiden Parker" userId="1c8ee2d45d855c7a" providerId="LiveId" clId="{3E06E919-EE97-4E64-83DE-296EABBC55C1}" dt="2025-10-26T16:52:40.121" v="3697" actId="1076"/>
        <pc:sldMkLst>
          <pc:docMk/>
          <pc:sldMk cId="3111375460" sldId="280"/>
        </pc:sldMkLst>
        <pc:spChg chg="add mod">
          <ac:chgData name="Aiden Parker" userId="1c8ee2d45d855c7a" providerId="LiveId" clId="{3E06E919-EE97-4E64-83DE-296EABBC55C1}" dt="2025-10-26T16:52:40.121" v="3697" actId="1076"/>
          <ac:spMkLst>
            <pc:docMk/>
            <pc:sldMk cId="3111375460" sldId="280"/>
            <ac:spMk id="9" creationId="{4207479E-9745-9315-3E79-AFC82A51201A}"/>
          </ac:spMkLst>
        </pc:spChg>
      </pc:sldChg>
      <pc:sldChg chg="delSp modSp add mod ord">
        <pc:chgData name="Aiden Parker" userId="1c8ee2d45d855c7a" providerId="LiveId" clId="{3E06E919-EE97-4E64-83DE-296EABBC55C1}" dt="2025-10-26T17:38:36.913" v="3961" actId="20577"/>
        <pc:sldMkLst>
          <pc:docMk/>
          <pc:sldMk cId="271569059" sldId="281"/>
        </pc:sldMkLst>
        <pc:spChg chg="mod">
          <ac:chgData name="Aiden Parker" userId="1c8ee2d45d855c7a" providerId="LiveId" clId="{3E06E919-EE97-4E64-83DE-296EABBC55C1}" dt="2025-10-26T17:38:36.913" v="3961" actId="20577"/>
          <ac:spMkLst>
            <pc:docMk/>
            <pc:sldMk cId="271569059" sldId="281"/>
            <ac:spMk id="2" creationId="{92DD7C05-3A6A-8507-5B36-1C2ACDE39A63}"/>
          </ac:spMkLst>
        </pc:spChg>
        <pc:spChg chg="mod">
          <ac:chgData name="Aiden Parker" userId="1c8ee2d45d855c7a" providerId="LiveId" clId="{3E06E919-EE97-4E64-83DE-296EABBC55C1}" dt="2025-10-26T17:36:12.608" v="3895" actId="20577"/>
          <ac:spMkLst>
            <pc:docMk/>
            <pc:sldMk cId="271569059" sldId="281"/>
            <ac:spMk id="3" creationId="{16A823BB-8ADD-6C0A-A98D-931BACFBE222}"/>
          </ac:spMkLst>
        </pc:spChg>
        <pc:spChg chg="del">
          <ac:chgData name="Aiden Parker" userId="1c8ee2d45d855c7a" providerId="LiveId" clId="{3E06E919-EE97-4E64-83DE-296EABBC55C1}" dt="2025-10-26T17:36:07.411" v="3882" actId="478"/>
          <ac:spMkLst>
            <pc:docMk/>
            <pc:sldMk cId="271569059" sldId="281"/>
            <ac:spMk id="6" creationId="{224902FB-2A7C-19D0-92DC-DFE9CE089526}"/>
          </ac:spMkLst>
        </pc:spChg>
      </pc:sldChg>
      <pc:sldChg chg="new del">
        <pc:chgData name="Aiden Parker" userId="1c8ee2d45d855c7a" providerId="LiveId" clId="{3E06E919-EE97-4E64-83DE-296EABBC55C1}" dt="2025-10-26T17:35:34.908" v="3873" actId="2696"/>
        <pc:sldMkLst>
          <pc:docMk/>
          <pc:sldMk cId="3318505673" sldId="281"/>
        </pc:sldMkLst>
      </pc:sldChg>
      <pc:sldChg chg="modSp add del mod">
        <pc:chgData name="Aiden Parker" userId="1c8ee2d45d855c7a" providerId="LiveId" clId="{3E06E919-EE97-4E64-83DE-296EABBC55C1}" dt="2025-10-26T17:35:56.418" v="3878" actId="2696"/>
        <pc:sldMkLst>
          <pc:docMk/>
          <pc:sldMk cId="1208342988" sldId="282"/>
        </pc:sldMkLst>
        <pc:spChg chg="mod">
          <ac:chgData name="Aiden Parker" userId="1c8ee2d45d855c7a" providerId="LiveId" clId="{3E06E919-EE97-4E64-83DE-296EABBC55C1}" dt="2025-10-26T17:35:52.853" v="3877" actId="20577"/>
          <ac:spMkLst>
            <pc:docMk/>
            <pc:sldMk cId="1208342988" sldId="282"/>
            <ac:spMk id="3" creationId="{6CDB0D0C-92A8-B03C-7EEE-9FBF2E281120}"/>
          </ac:spMkLst>
        </pc:spChg>
        <pc:spChg chg="mod">
          <ac:chgData name="Aiden Parker" userId="1c8ee2d45d855c7a" providerId="LiveId" clId="{3E06E919-EE97-4E64-83DE-296EABBC55C1}" dt="2025-10-26T17:35:52.602" v="3876" actId="1076"/>
          <ac:spMkLst>
            <pc:docMk/>
            <pc:sldMk cId="1208342988" sldId="282"/>
            <ac:spMk id="5" creationId="{21D630BB-7E28-2D86-4668-4136CF976DA6}"/>
          </ac:spMkLst>
        </pc:spChg>
      </pc:sldChg>
      <pc:sldChg chg="modSp add mod ord">
        <pc:chgData name="Aiden Parker" userId="1c8ee2d45d855c7a" providerId="LiveId" clId="{3E06E919-EE97-4E64-83DE-296EABBC55C1}" dt="2025-10-26T17:37:34.945" v="3957" actId="20577"/>
        <pc:sldMkLst>
          <pc:docMk/>
          <pc:sldMk cId="3408110721" sldId="282"/>
        </pc:sldMkLst>
        <pc:spChg chg="mod">
          <ac:chgData name="Aiden Parker" userId="1c8ee2d45d855c7a" providerId="LiveId" clId="{3E06E919-EE97-4E64-83DE-296EABBC55C1}" dt="2025-10-26T17:37:34.945" v="3957" actId="20577"/>
          <ac:spMkLst>
            <pc:docMk/>
            <pc:sldMk cId="3408110721" sldId="282"/>
            <ac:spMk id="2" creationId="{7111B92F-D4A2-2754-F88B-90B2AAF46DDD}"/>
          </ac:spMkLst>
        </pc:spChg>
      </pc:sldChg>
    </pc:docChg>
  </pc:docChgLst>
  <pc:docChgLst>
    <pc:chgData name="Guest User" providerId="Windows Live" clId="Web-{D464798E-7690-DFBF-8712-E0922EDA8D1B}"/>
    <pc:docChg chg="addSld delSld modSld">
      <pc:chgData name="Guest User" userId="" providerId="Windows Live" clId="Web-{D464798E-7690-DFBF-8712-E0922EDA8D1B}" dt="2025-10-26T17:46:18.624" v="279"/>
      <pc:docMkLst>
        <pc:docMk/>
      </pc:docMkLst>
      <pc:sldChg chg="addSp modSp modTransition">
        <pc:chgData name="Guest User" userId="" providerId="Windows Live" clId="Web-{D464798E-7690-DFBF-8712-E0922EDA8D1B}" dt="2025-10-26T17:45:27.936" v="278"/>
        <pc:sldMkLst>
          <pc:docMk/>
          <pc:sldMk cId="2967788559" sldId="256"/>
        </pc:sldMkLst>
        <pc:picChg chg="add mod">
          <ac:chgData name="Guest User" userId="" providerId="Windows Live" clId="Web-{D464798E-7690-DFBF-8712-E0922EDA8D1B}" dt="2025-10-26T17:26:30.505" v="255" actId="1076"/>
          <ac:picMkLst>
            <pc:docMk/>
            <pc:sldMk cId="2967788559" sldId="256"/>
            <ac:picMk id="7" creationId="{285B8F03-45DA-4966-AC1B-98A55E72418A}"/>
          </ac:picMkLst>
        </pc:picChg>
      </pc:sldChg>
      <pc:sldChg chg="addSp modSp modTransition">
        <pc:chgData name="Guest User" userId="" providerId="Windows Live" clId="Web-{D464798E-7690-DFBF-8712-E0922EDA8D1B}" dt="2025-10-26T17:46:18.624" v="279"/>
        <pc:sldMkLst>
          <pc:docMk/>
          <pc:sldMk cId="1858645943" sldId="261"/>
        </pc:sldMkLst>
        <pc:spChg chg="add mod ord">
          <ac:chgData name="Guest User" userId="" providerId="Windows Live" clId="Web-{D464798E-7690-DFBF-8712-E0922EDA8D1B}" dt="2025-10-26T17:24:04.395" v="242"/>
          <ac:spMkLst>
            <pc:docMk/>
            <pc:sldMk cId="1858645943" sldId="261"/>
            <ac:spMk id="5" creationId="{83A9EED2-BA25-9965-F87E-7DFA2A344B9F}"/>
          </ac:spMkLst>
        </pc:spChg>
        <pc:spChg chg="add mod">
          <ac:chgData name="Guest User" userId="" providerId="Windows Live" clId="Web-{D464798E-7690-DFBF-8712-E0922EDA8D1B}" dt="2025-10-26T17:25:05.223" v="243"/>
          <ac:spMkLst>
            <pc:docMk/>
            <pc:sldMk cId="1858645943" sldId="261"/>
            <ac:spMk id="6" creationId="{3182D57B-DB83-7875-7813-66016EF9EEDB}"/>
          </ac:spMkLst>
        </pc:spChg>
        <pc:spChg chg="mod ord">
          <ac:chgData name="Guest User" userId="" providerId="Windows Live" clId="Web-{D464798E-7690-DFBF-8712-E0922EDA8D1B}" dt="2025-10-26T17:28:50.223" v="267" actId="20577"/>
          <ac:spMkLst>
            <pc:docMk/>
            <pc:sldMk cId="1858645943" sldId="261"/>
            <ac:spMk id="7" creationId="{91BF2C3D-56BE-F43F-48F5-E606481C1A99}"/>
          </ac:spMkLst>
        </pc:spChg>
        <pc:spChg chg="mod ord">
          <ac:chgData name="Guest User" userId="" providerId="Windows Live" clId="Web-{D464798E-7690-DFBF-8712-E0922EDA8D1B}" dt="2025-10-26T17:28:47.520" v="263" actId="20577"/>
          <ac:spMkLst>
            <pc:docMk/>
            <pc:sldMk cId="1858645943" sldId="261"/>
            <ac:spMk id="8" creationId="{3A9BD250-3E37-A2C4-FC8E-5F59E052A5BB}"/>
          </ac:spMkLst>
        </pc:spChg>
        <pc:spChg chg="mod ord">
          <ac:chgData name="Guest User" userId="" providerId="Windows Live" clId="Web-{D464798E-7690-DFBF-8712-E0922EDA8D1B}" dt="2025-10-26T17:28:43.223" v="259" actId="20577"/>
          <ac:spMkLst>
            <pc:docMk/>
            <pc:sldMk cId="1858645943" sldId="261"/>
            <ac:spMk id="10" creationId="{E1ABEC54-9DA6-8C81-2ACC-E2C4BA5B58F7}"/>
          </ac:spMkLst>
        </pc:spChg>
        <pc:spChg chg="add mod">
          <ac:chgData name="Guest User" userId="" providerId="Windows Live" clId="Web-{D464798E-7690-DFBF-8712-E0922EDA8D1B}" dt="2025-10-26T17:25:23.067" v="248"/>
          <ac:spMkLst>
            <pc:docMk/>
            <pc:sldMk cId="1858645943" sldId="261"/>
            <ac:spMk id="11" creationId="{F9D01303-369C-1EDD-60AD-2C87ADF2838F}"/>
          </ac:spMkLst>
        </pc:spChg>
      </pc:sldChg>
      <pc:sldChg chg="addSp modSp addAnim delAnim">
        <pc:chgData name="Guest User" userId="" providerId="Windows Live" clId="Web-{D464798E-7690-DFBF-8712-E0922EDA8D1B}" dt="2025-10-26T17:20:32.014" v="212" actId="20577"/>
        <pc:sldMkLst>
          <pc:docMk/>
          <pc:sldMk cId="2409152685" sldId="262"/>
        </pc:sldMkLst>
        <pc:spChg chg="mod ord">
          <ac:chgData name="Guest User" userId="" providerId="Windows Live" clId="Web-{D464798E-7690-DFBF-8712-E0922EDA8D1B}" dt="2025-10-26T17:20:32.014" v="212" actId="20577"/>
          <ac:spMkLst>
            <pc:docMk/>
            <pc:sldMk cId="2409152685" sldId="262"/>
            <ac:spMk id="2" creationId="{F9107B45-1FDF-8B0B-F27C-48936726AE2E}"/>
          </ac:spMkLst>
        </pc:spChg>
        <pc:spChg chg="add mod">
          <ac:chgData name="Guest User" userId="" providerId="Windows Live" clId="Web-{D464798E-7690-DFBF-8712-E0922EDA8D1B}" dt="2025-10-26T17:10:25.276" v="195"/>
          <ac:spMkLst>
            <pc:docMk/>
            <pc:sldMk cId="2409152685" sldId="262"/>
            <ac:spMk id="5" creationId="{DADD64EF-0879-8117-CB6A-A61E8C4902F1}"/>
          </ac:spMkLst>
        </pc:spChg>
      </pc:sldChg>
      <pc:sldChg chg="addSp modSp">
        <pc:chgData name="Guest User" userId="" providerId="Windows Live" clId="Web-{D464798E-7690-DFBF-8712-E0922EDA8D1B}" dt="2025-10-26T17:09:48.182" v="189" actId="14100"/>
        <pc:sldMkLst>
          <pc:docMk/>
          <pc:sldMk cId="3449055876" sldId="263"/>
        </pc:sldMkLst>
        <pc:spChg chg="mod ord">
          <ac:chgData name="Guest User" userId="" providerId="Windows Live" clId="Web-{D464798E-7690-DFBF-8712-E0922EDA8D1B}" dt="2025-10-26T17:02:11.916" v="131" actId="1076"/>
          <ac:spMkLst>
            <pc:docMk/>
            <pc:sldMk cId="3449055876" sldId="263"/>
            <ac:spMk id="2" creationId="{25586B3E-35BC-6764-50C7-E4DCB4D533A5}"/>
          </ac:spMkLst>
        </pc:spChg>
        <pc:spChg chg="mod">
          <ac:chgData name="Guest User" userId="" providerId="Windows Live" clId="Web-{D464798E-7690-DFBF-8712-E0922EDA8D1B}" dt="2025-10-26T17:03:10.823" v="137" actId="1076"/>
          <ac:spMkLst>
            <pc:docMk/>
            <pc:sldMk cId="3449055876" sldId="263"/>
            <ac:spMk id="3" creationId="{26728117-5D2D-D50C-26A8-95BEB0F509DD}"/>
          </ac:spMkLst>
        </pc:spChg>
        <pc:spChg chg="add mod">
          <ac:chgData name="Guest User" userId="" providerId="Windows Live" clId="Web-{D464798E-7690-DFBF-8712-E0922EDA8D1B}" dt="2025-10-26T17:09:48.182" v="189" actId="14100"/>
          <ac:spMkLst>
            <pc:docMk/>
            <pc:sldMk cId="3449055876" sldId="263"/>
            <ac:spMk id="6" creationId="{287C01CE-3EA7-5C30-67EA-3C1C06168002}"/>
          </ac:spMkLst>
        </pc:spChg>
      </pc:sldChg>
      <pc:sldChg chg="addSp delSp modSp addAnim delAnim">
        <pc:chgData name="Guest User" userId="" providerId="Windows Live" clId="Web-{D464798E-7690-DFBF-8712-E0922EDA8D1B}" dt="2025-10-26T17:33:59.960" v="275" actId="14100"/>
        <pc:sldMkLst>
          <pc:docMk/>
          <pc:sldMk cId="3144764685" sldId="264"/>
        </pc:sldMkLst>
        <pc:spChg chg="mod ord">
          <ac:chgData name="Guest User" userId="" providerId="Windows Live" clId="Web-{D464798E-7690-DFBF-8712-E0922EDA8D1B}" dt="2025-10-26T17:01:44.072" v="125" actId="1076"/>
          <ac:spMkLst>
            <pc:docMk/>
            <pc:sldMk cId="3144764685" sldId="264"/>
            <ac:spMk id="2" creationId="{FB2CB18A-1372-BCCC-1105-B20B5EEE83B4}"/>
          </ac:spMkLst>
        </pc:spChg>
        <pc:spChg chg="del mod">
          <ac:chgData name="Guest User" userId="" providerId="Windows Live" clId="Web-{D464798E-7690-DFBF-8712-E0922EDA8D1B}" dt="2025-10-26T16:55:35.462" v="104"/>
          <ac:spMkLst>
            <pc:docMk/>
            <pc:sldMk cId="3144764685" sldId="264"/>
            <ac:spMk id="3" creationId="{B801D9AD-A085-066C-0264-BB15EB6DDE0C}"/>
          </ac:spMkLst>
        </pc:spChg>
        <pc:spChg chg="del mod">
          <ac:chgData name="Guest User" userId="" providerId="Windows Live" clId="Web-{D464798E-7690-DFBF-8712-E0922EDA8D1B}" dt="2025-10-26T17:01:39.963" v="124"/>
          <ac:spMkLst>
            <pc:docMk/>
            <pc:sldMk cId="3144764685" sldId="264"/>
            <ac:spMk id="4" creationId="{31CA9D04-B7EF-DEDF-3550-6F35B52DB04C}"/>
          </ac:spMkLst>
        </pc:spChg>
        <pc:spChg chg="mod">
          <ac:chgData name="Guest User" userId="" providerId="Windows Live" clId="Web-{D464798E-7690-DFBF-8712-E0922EDA8D1B}" dt="2025-10-26T16:59:57.307" v="120" actId="1076"/>
          <ac:spMkLst>
            <pc:docMk/>
            <pc:sldMk cId="3144764685" sldId="264"/>
            <ac:spMk id="5" creationId="{D5B06B73-373E-9E1E-4A97-470358E41C85}"/>
          </ac:spMkLst>
        </pc:spChg>
        <pc:spChg chg="add mod ord">
          <ac:chgData name="Guest User" userId="" providerId="Windows Live" clId="Web-{D464798E-7690-DFBF-8712-E0922EDA8D1B}" dt="2025-10-26T16:59:52.369" v="119" actId="1076"/>
          <ac:spMkLst>
            <pc:docMk/>
            <pc:sldMk cId="3144764685" sldId="264"/>
            <ac:spMk id="6" creationId="{5A099347-10C5-E8AD-A0D0-68183C4F15F9}"/>
          </ac:spMkLst>
        </pc:spChg>
        <pc:spChg chg="add mod">
          <ac:chgData name="Guest User" userId="" providerId="Windows Live" clId="Web-{D464798E-7690-DFBF-8712-E0922EDA8D1B}" dt="2025-10-26T17:22:05.498" v="223" actId="1076"/>
          <ac:spMkLst>
            <pc:docMk/>
            <pc:sldMk cId="3144764685" sldId="264"/>
            <ac:spMk id="8" creationId="{FE8AC8E8-ABD9-EDFA-8162-E22AF4C39532}"/>
          </ac:spMkLst>
        </pc:spChg>
        <pc:spChg chg="add mod">
          <ac:chgData name="Guest User" userId="" providerId="Windows Live" clId="Web-{D464798E-7690-DFBF-8712-E0922EDA8D1B}" dt="2025-10-26T17:22:15.233" v="225" actId="1076"/>
          <ac:spMkLst>
            <pc:docMk/>
            <pc:sldMk cId="3144764685" sldId="264"/>
            <ac:spMk id="10" creationId="{B4610C6B-99CA-EBCB-CD0E-2D561B28D925}"/>
          </ac:spMkLst>
        </pc:spChg>
        <pc:spChg chg="add mod">
          <ac:chgData name="Guest User" userId="" providerId="Windows Live" clId="Web-{D464798E-7690-DFBF-8712-E0922EDA8D1B}" dt="2025-10-26T17:22:22.077" v="227" actId="1076"/>
          <ac:spMkLst>
            <pc:docMk/>
            <pc:sldMk cId="3144764685" sldId="264"/>
            <ac:spMk id="12" creationId="{413C335E-F5FD-EC40-511D-33BB435EC6D5}"/>
          </ac:spMkLst>
        </pc:spChg>
        <pc:picChg chg="mod">
          <ac:chgData name="Guest User" userId="" providerId="Windows Live" clId="Web-{D464798E-7690-DFBF-8712-E0922EDA8D1B}" dt="2025-10-26T17:33:59.960" v="275" actId="14100"/>
          <ac:picMkLst>
            <pc:docMk/>
            <pc:sldMk cId="3144764685" sldId="264"/>
            <ac:picMk id="7" creationId="{4EAF354A-38B0-30F9-9EC1-C111DF017233}"/>
          </ac:picMkLst>
        </pc:picChg>
      </pc:sldChg>
      <pc:sldChg chg="modSp">
        <pc:chgData name="Guest User" userId="" providerId="Windows Live" clId="Web-{D464798E-7690-DFBF-8712-E0922EDA8D1B}" dt="2025-10-26T17:07:58.948" v="188" actId="20577"/>
        <pc:sldMkLst>
          <pc:docMk/>
          <pc:sldMk cId="1732667027" sldId="265"/>
        </pc:sldMkLst>
        <pc:spChg chg="mod">
          <ac:chgData name="Guest User" userId="" providerId="Windows Live" clId="Web-{D464798E-7690-DFBF-8712-E0922EDA8D1B}" dt="2025-10-26T17:07:58.948" v="188" actId="20577"/>
          <ac:spMkLst>
            <pc:docMk/>
            <pc:sldMk cId="1732667027" sldId="265"/>
            <ac:spMk id="2" creationId="{B4AA1F6A-CA77-1B99-53C1-DDCD97D32643}"/>
          </ac:spMkLst>
        </pc:spChg>
      </pc:sldChg>
      <pc:sldChg chg="addSp delSp modSp del">
        <pc:chgData name="Guest User" userId="" providerId="Windows Live" clId="Web-{D464798E-7690-DFBF-8712-E0922EDA8D1B}" dt="2025-10-26T17:21:38.545" v="221"/>
        <pc:sldMkLst>
          <pc:docMk/>
          <pc:sldMk cId="3027664822" sldId="268"/>
        </pc:sldMkLst>
        <pc:spChg chg="mod ord">
          <ac:chgData name="Guest User" userId="" providerId="Windows Live" clId="Web-{D464798E-7690-DFBF-8712-E0922EDA8D1B}" dt="2025-10-26T17:21:11.405" v="220" actId="20577"/>
          <ac:spMkLst>
            <pc:docMk/>
            <pc:sldMk cId="3027664822" sldId="268"/>
            <ac:spMk id="2" creationId="{77C71DBC-F25E-BCE6-222F-EC81152D9113}"/>
          </ac:spMkLst>
        </pc:spChg>
        <pc:spChg chg="add mod">
          <ac:chgData name="Guest User" userId="" providerId="Windows Live" clId="Web-{D464798E-7690-DFBF-8712-E0922EDA8D1B}" dt="2025-10-26T16:52:22.352" v="74" actId="1076"/>
          <ac:spMkLst>
            <pc:docMk/>
            <pc:sldMk cId="3027664822" sldId="268"/>
            <ac:spMk id="6" creationId="{3E0C1620-59F2-9DA3-E50D-9327888B68DB}"/>
          </ac:spMkLst>
        </pc:spChg>
        <pc:spChg chg="del">
          <ac:chgData name="Guest User" userId="" providerId="Windows Live" clId="Web-{D464798E-7690-DFBF-8712-E0922EDA8D1B}" dt="2025-10-26T16:52:26.727" v="75"/>
          <ac:spMkLst>
            <pc:docMk/>
            <pc:sldMk cId="3027664822" sldId="268"/>
            <ac:spMk id="7" creationId="{9A1FE314-9246-BDA6-FC46-DA2FABBE994C}"/>
          </ac:spMkLst>
        </pc:spChg>
        <pc:spChg chg="mod">
          <ac:chgData name="Guest User" userId="" providerId="Windows Live" clId="Web-{D464798E-7690-DFBF-8712-E0922EDA8D1B}" dt="2025-10-26T17:20:46.858" v="217" actId="1076"/>
          <ac:spMkLst>
            <pc:docMk/>
            <pc:sldMk cId="3027664822" sldId="268"/>
            <ac:spMk id="9" creationId="{AC4081EC-72BB-156C-FBEA-3144A4FBC5F2}"/>
          </ac:spMkLst>
        </pc:spChg>
        <pc:spChg chg="add mod">
          <ac:chgData name="Guest User" userId="" providerId="Windows Live" clId="Web-{D464798E-7690-DFBF-8712-E0922EDA8D1B}" dt="2025-10-26T16:52:40.149" v="77" actId="1076"/>
          <ac:spMkLst>
            <pc:docMk/>
            <pc:sldMk cId="3027664822" sldId="268"/>
            <ac:spMk id="10" creationId="{6D000BDC-E15E-E2BB-3DD1-69D24E9A7EE2}"/>
          </ac:spMkLst>
        </pc:spChg>
        <pc:spChg chg="add del">
          <ac:chgData name="Guest User" userId="" providerId="Windows Live" clId="Web-{D464798E-7690-DFBF-8712-E0922EDA8D1B}" dt="2025-10-26T16:53:02.321" v="80"/>
          <ac:spMkLst>
            <pc:docMk/>
            <pc:sldMk cId="3027664822" sldId="268"/>
            <ac:spMk id="12" creationId="{6A41E202-C745-FD8E-C905-FC30C754182E}"/>
          </ac:spMkLst>
        </pc:spChg>
        <pc:spChg chg="add mod">
          <ac:chgData name="Guest User" userId="" providerId="Windows Live" clId="Web-{D464798E-7690-DFBF-8712-E0922EDA8D1B}" dt="2025-10-26T16:53:45.197" v="83"/>
          <ac:spMkLst>
            <pc:docMk/>
            <pc:sldMk cId="3027664822" sldId="268"/>
            <ac:spMk id="14" creationId="{378DEE06-B9D4-699A-9F17-FD3E376C8CD3}"/>
          </ac:spMkLst>
        </pc:spChg>
      </pc:sldChg>
      <pc:sldChg chg="addSp delSp modSp del">
        <pc:chgData name="Guest User" userId="" providerId="Windows Live" clId="Web-{D464798E-7690-DFBF-8712-E0922EDA8D1B}" dt="2025-10-26T16:52:12.134" v="72"/>
        <pc:sldMkLst>
          <pc:docMk/>
          <pc:sldMk cId="2339409117" sldId="278"/>
        </pc:sldMkLst>
        <pc:spChg chg="mod">
          <ac:chgData name="Guest User" userId="" providerId="Windows Live" clId="Web-{D464798E-7690-DFBF-8712-E0922EDA8D1B}" dt="2025-10-26T16:44:18.350" v="2" actId="20577"/>
          <ac:spMkLst>
            <pc:docMk/>
            <pc:sldMk cId="2339409117" sldId="278"/>
            <ac:spMk id="2" creationId="{5A150C63-7D03-3F20-57A2-ABE2FB93BFDB}"/>
          </ac:spMkLst>
        </pc:spChg>
        <pc:spChg chg="add mod">
          <ac:chgData name="Guest User" userId="" providerId="Windows Live" clId="Web-{D464798E-7690-DFBF-8712-E0922EDA8D1B}" dt="2025-10-26T16:47:43.336" v="62" actId="1076"/>
          <ac:spMkLst>
            <pc:docMk/>
            <pc:sldMk cId="2339409117" sldId="278"/>
            <ac:spMk id="6" creationId="{2865CFCB-EC9A-A7A3-E8D2-CBF4D932E96A}"/>
          </ac:spMkLst>
        </pc:spChg>
        <pc:spChg chg="mod">
          <ac:chgData name="Guest User" userId="" providerId="Windows Live" clId="Web-{D464798E-7690-DFBF-8712-E0922EDA8D1B}" dt="2025-10-26T16:45:30.366" v="8" actId="20577"/>
          <ac:spMkLst>
            <pc:docMk/>
            <pc:sldMk cId="2339409117" sldId="278"/>
            <ac:spMk id="7" creationId="{7990EC14-3086-6688-B576-6778F1840705}"/>
          </ac:spMkLst>
        </pc:spChg>
        <pc:spChg chg="add mod">
          <ac:chgData name="Guest User" userId="" providerId="Windows Live" clId="Web-{D464798E-7690-DFBF-8712-E0922EDA8D1B}" dt="2025-10-26T16:47:56.195" v="63"/>
          <ac:spMkLst>
            <pc:docMk/>
            <pc:sldMk cId="2339409117" sldId="278"/>
            <ac:spMk id="8" creationId="{CF9BF16F-FFDC-CFD4-4B5A-C732FDE1C15A}"/>
          </ac:spMkLst>
        </pc:spChg>
        <pc:spChg chg="add del">
          <ac:chgData name="Guest User" userId="" providerId="Windows Live" clId="Web-{D464798E-7690-DFBF-8712-E0922EDA8D1B}" dt="2025-10-26T16:47:02.850" v="37"/>
          <ac:spMkLst>
            <pc:docMk/>
            <pc:sldMk cId="2339409117" sldId="278"/>
            <ac:spMk id="9" creationId="{224F9B06-F48F-DBD8-7E9C-D56D2E796965}"/>
          </ac:spMkLst>
        </pc:spChg>
        <pc:spChg chg="add mod">
          <ac:chgData name="Guest User" userId="" providerId="Windows Live" clId="Web-{D464798E-7690-DFBF-8712-E0922EDA8D1B}" dt="2025-10-26T16:47:35.258" v="50" actId="1076"/>
          <ac:spMkLst>
            <pc:docMk/>
            <pc:sldMk cId="2339409117" sldId="278"/>
            <ac:spMk id="10" creationId="{821B8ACB-6F43-8C9A-6332-528B407A47F8}"/>
          </ac:spMkLst>
        </pc:spChg>
        <pc:spChg chg="add del mod">
          <ac:chgData name="Guest User" userId="" providerId="Windows Live" clId="Web-{D464798E-7690-DFBF-8712-E0922EDA8D1B}" dt="2025-10-26T16:51:30.883" v="70"/>
          <ac:spMkLst>
            <pc:docMk/>
            <pc:sldMk cId="2339409117" sldId="278"/>
            <ac:spMk id="11" creationId="{5AE73A63-6F7B-188B-8410-C8AEA79C89C4}"/>
          </ac:spMkLst>
        </pc:spChg>
        <pc:spChg chg="add del">
          <ac:chgData name="Guest User" userId="" providerId="Windows Live" clId="Web-{D464798E-7690-DFBF-8712-E0922EDA8D1B}" dt="2025-10-26T16:49:27.258" v="69"/>
          <ac:spMkLst>
            <pc:docMk/>
            <pc:sldMk cId="2339409117" sldId="278"/>
            <ac:spMk id="12" creationId="{34D0FA2A-E536-D24F-54BA-B957BB37C120}"/>
          </ac:spMkLst>
        </pc:spChg>
      </pc:sldChg>
      <pc:sldChg chg="addSp modSp add replId">
        <pc:chgData name="Guest User" userId="" providerId="Windows Live" clId="Web-{D464798E-7690-DFBF-8712-E0922EDA8D1B}" dt="2025-10-26T16:55:04.478" v="101" actId="1076"/>
        <pc:sldMkLst>
          <pc:docMk/>
          <pc:sldMk cId="3111375460" sldId="280"/>
        </pc:sldMkLst>
        <pc:spChg chg="mod">
          <ac:chgData name="Guest User" userId="" providerId="Windows Live" clId="Web-{D464798E-7690-DFBF-8712-E0922EDA8D1B}" dt="2025-10-26T16:52:44.149" v="78" actId="1076"/>
          <ac:spMkLst>
            <pc:docMk/>
            <pc:sldMk cId="3111375460" sldId="280"/>
            <ac:spMk id="4" creationId="{FDF2B57D-91AD-7F3C-8928-81D4F19A148B}"/>
          </ac:spMkLst>
        </pc:spChg>
        <pc:spChg chg="mod">
          <ac:chgData name="Guest User" userId="" providerId="Windows Live" clId="Web-{D464798E-7690-DFBF-8712-E0922EDA8D1B}" dt="2025-10-26T16:55:04.478" v="101" actId="1076"/>
          <ac:spMkLst>
            <pc:docMk/>
            <pc:sldMk cId="3111375460" sldId="280"/>
            <ac:spMk id="6" creationId="{D53FE88D-E275-7FA6-F087-09DE28D39020}"/>
          </ac:spMkLst>
        </pc:spChg>
        <pc:spChg chg="mod">
          <ac:chgData name="Guest User" userId="" providerId="Windows Live" clId="Web-{D464798E-7690-DFBF-8712-E0922EDA8D1B}" dt="2025-10-26T16:54:03.212" v="86" actId="1076"/>
          <ac:spMkLst>
            <pc:docMk/>
            <pc:sldMk cId="3111375460" sldId="280"/>
            <ac:spMk id="9" creationId="{4207479E-9745-9315-3E79-AFC82A51201A}"/>
          </ac:spMkLst>
        </pc:spChg>
        <pc:spChg chg="add mod">
          <ac:chgData name="Guest User" userId="" providerId="Windows Live" clId="Web-{D464798E-7690-DFBF-8712-E0922EDA8D1B}" dt="2025-10-26T16:54:40.072" v="96" actId="20577"/>
          <ac:spMkLst>
            <pc:docMk/>
            <pc:sldMk cId="3111375460" sldId="280"/>
            <ac:spMk id="11" creationId="{561AE43A-A4C9-A334-5001-1CD64EB2692E}"/>
          </ac:spMkLst>
        </pc:spChg>
      </pc:sldChg>
    </pc:docChg>
  </pc:docChgLst>
  <pc:docChgLst>
    <pc:chgData name="Guest User" providerId="Windows Live" clId="Web-{82E93174-5725-72FC-CF84-257E14E65B7D}"/>
    <pc:docChg chg="addSld delSld modSld">
      <pc:chgData name="Guest User" userId="" providerId="Windows Live" clId="Web-{82E93174-5725-72FC-CF84-257E14E65B7D}" dt="2025-10-26T15:56:32.048" v="932" actId="1076"/>
      <pc:docMkLst>
        <pc:docMk/>
      </pc:docMkLst>
      <pc:sldChg chg="del">
        <pc:chgData name="Guest User" userId="" providerId="Windows Live" clId="Web-{82E93174-5725-72FC-CF84-257E14E65B7D}" dt="2025-10-26T14:48:23.226" v="116"/>
        <pc:sldMkLst>
          <pc:docMk/>
          <pc:sldMk cId="2577230591" sldId="258"/>
        </pc:sldMkLst>
      </pc:sldChg>
      <pc:sldChg chg="addSp modSp">
        <pc:chgData name="Guest User" userId="" providerId="Windows Live" clId="Web-{82E93174-5725-72FC-CF84-257E14E65B7D}" dt="2025-10-26T14:49:34.118" v="141" actId="1076"/>
        <pc:sldMkLst>
          <pc:docMk/>
          <pc:sldMk cId="3836724918" sldId="267"/>
        </pc:sldMkLst>
        <pc:spChg chg="mod">
          <ac:chgData name="Guest User" userId="" providerId="Windows Live" clId="Web-{82E93174-5725-72FC-CF84-257E14E65B7D}" dt="2025-10-26T14:48:40.492" v="117" actId="1076"/>
          <ac:spMkLst>
            <pc:docMk/>
            <pc:sldMk cId="3836724918" sldId="267"/>
            <ac:spMk id="2" creationId="{3251E4DA-349C-AA47-20D1-049D0914B65F}"/>
          </ac:spMkLst>
        </pc:spChg>
        <pc:spChg chg="mod">
          <ac:chgData name="Guest User" userId="" providerId="Windows Live" clId="Web-{82E93174-5725-72FC-CF84-257E14E65B7D}" dt="2025-10-26T14:48:44.508" v="118" actId="1076"/>
          <ac:spMkLst>
            <pc:docMk/>
            <pc:sldMk cId="3836724918" sldId="267"/>
            <ac:spMk id="6" creationId="{4BA24338-718E-62F0-EC48-A8319BE59E16}"/>
          </ac:spMkLst>
        </pc:spChg>
        <pc:spChg chg="mod">
          <ac:chgData name="Guest User" userId="" providerId="Windows Live" clId="Web-{82E93174-5725-72FC-CF84-257E14E65B7D}" dt="2025-10-26T14:48:50.070" v="120" actId="1076"/>
          <ac:spMkLst>
            <pc:docMk/>
            <pc:sldMk cId="3836724918" sldId="267"/>
            <ac:spMk id="9" creationId="{26A3DEC2-2247-2A0C-F219-B2D71378F688}"/>
          </ac:spMkLst>
        </pc:spChg>
        <pc:spChg chg="mod">
          <ac:chgData name="Guest User" userId="" providerId="Windows Live" clId="Web-{82E93174-5725-72FC-CF84-257E14E65B7D}" dt="2025-10-26T14:49:00.414" v="122" actId="1076"/>
          <ac:spMkLst>
            <pc:docMk/>
            <pc:sldMk cId="3836724918" sldId="267"/>
            <ac:spMk id="10" creationId="{D266938F-FE0A-21BE-B643-F9278E26E5DF}"/>
          </ac:spMkLst>
        </pc:spChg>
        <pc:spChg chg="mod">
          <ac:chgData name="Guest User" userId="" providerId="Windows Live" clId="Web-{82E93174-5725-72FC-CF84-257E14E65B7D}" dt="2025-10-26T14:49:03.821" v="124" actId="1076"/>
          <ac:spMkLst>
            <pc:docMk/>
            <pc:sldMk cId="3836724918" sldId="267"/>
            <ac:spMk id="11" creationId="{E7D7D7FF-94FC-A236-1200-BE29F8D65845}"/>
          </ac:spMkLst>
        </pc:spChg>
        <pc:spChg chg="mod">
          <ac:chgData name="Guest User" userId="" providerId="Windows Live" clId="Web-{82E93174-5725-72FC-CF84-257E14E65B7D}" dt="2025-10-26T14:49:07.133" v="126" actId="1076"/>
          <ac:spMkLst>
            <pc:docMk/>
            <pc:sldMk cId="3836724918" sldId="267"/>
            <ac:spMk id="12" creationId="{9C185E7C-7186-64FD-0C67-EC13C8721CFE}"/>
          </ac:spMkLst>
        </pc:spChg>
        <pc:spChg chg="mod">
          <ac:chgData name="Guest User" userId="" providerId="Windows Live" clId="Web-{82E93174-5725-72FC-CF84-257E14E65B7D}" dt="2025-10-26T14:49:10.852" v="128" actId="1076"/>
          <ac:spMkLst>
            <pc:docMk/>
            <pc:sldMk cId="3836724918" sldId="267"/>
            <ac:spMk id="13" creationId="{DB042ACC-7CEA-8221-F516-4A48488AA309}"/>
          </ac:spMkLst>
        </pc:spChg>
        <pc:spChg chg="mod">
          <ac:chgData name="Guest User" userId="" providerId="Windows Live" clId="Web-{82E93174-5725-72FC-CF84-257E14E65B7D}" dt="2025-10-26T14:49:34.102" v="140" actId="1076"/>
          <ac:spMkLst>
            <pc:docMk/>
            <pc:sldMk cId="3836724918" sldId="267"/>
            <ac:spMk id="14" creationId="{BBFEFDC0-B489-9F51-99C1-A2BB547DC79B}"/>
          </ac:spMkLst>
        </pc:spChg>
        <pc:spChg chg="mod">
          <ac:chgData name="Guest User" userId="" providerId="Windows Live" clId="Web-{82E93174-5725-72FC-CF84-257E14E65B7D}" dt="2025-10-26T14:49:22.008" v="134" actId="1076"/>
          <ac:spMkLst>
            <pc:docMk/>
            <pc:sldMk cId="3836724918" sldId="267"/>
            <ac:spMk id="15" creationId="{9EEA51EE-EFE5-C79B-218F-C86DD7E849F1}"/>
          </ac:spMkLst>
        </pc:spChg>
        <pc:spChg chg="mod">
          <ac:chgData name="Guest User" userId="" providerId="Windows Live" clId="Web-{82E93174-5725-72FC-CF84-257E14E65B7D}" dt="2025-10-26T14:49:28.290" v="138" actId="1076"/>
          <ac:spMkLst>
            <pc:docMk/>
            <pc:sldMk cId="3836724918" sldId="267"/>
            <ac:spMk id="16" creationId="{02CD3BDE-28C9-72AF-1467-F4FB175231BA}"/>
          </ac:spMkLst>
        </pc:spChg>
        <pc:spChg chg="mod">
          <ac:chgData name="Guest User" userId="" providerId="Windows Live" clId="Web-{82E93174-5725-72FC-CF84-257E14E65B7D}" dt="2025-10-26T14:49:25.040" v="136" actId="1076"/>
          <ac:spMkLst>
            <pc:docMk/>
            <pc:sldMk cId="3836724918" sldId="267"/>
            <ac:spMk id="17" creationId="{8F276442-5D6D-A183-C1A8-60F6EBFA0E47}"/>
          </ac:spMkLst>
        </pc:spChg>
        <pc:spChg chg="mod">
          <ac:chgData name="Guest User" userId="" providerId="Windows Live" clId="Web-{82E93174-5725-72FC-CF84-257E14E65B7D}" dt="2025-10-26T14:49:34.118" v="141" actId="1076"/>
          <ac:spMkLst>
            <pc:docMk/>
            <pc:sldMk cId="3836724918" sldId="267"/>
            <ac:spMk id="18" creationId="{07CFF6DF-9FD3-D56D-0430-EECF5ED0F219}"/>
          </ac:spMkLst>
        </pc:spChg>
        <pc:spChg chg="mod">
          <ac:chgData name="Guest User" userId="" providerId="Windows Live" clId="Web-{82E93174-5725-72FC-CF84-257E14E65B7D}" dt="2025-10-26T14:49:28.290" v="139" actId="1076"/>
          <ac:spMkLst>
            <pc:docMk/>
            <pc:sldMk cId="3836724918" sldId="267"/>
            <ac:spMk id="21" creationId="{F1C28DE6-44D3-6276-288B-19088F162B3A}"/>
          </ac:spMkLst>
        </pc:spChg>
        <pc:spChg chg="mod">
          <ac:chgData name="Guest User" userId="" providerId="Windows Live" clId="Web-{82E93174-5725-72FC-CF84-257E14E65B7D}" dt="2025-10-26T14:49:25.040" v="137" actId="1076"/>
          <ac:spMkLst>
            <pc:docMk/>
            <pc:sldMk cId="3836724918" sldId="267"/>
            <ac:spMk id="22" creationId="{FF135F0D-C710-3F1F-9FA1-FAB413F6233A}"/>
          </ac:spMkLst>
        </pc:spChg>
        <pc:spChg chg="mod">
          <ac:chgData name="Guest User" userId="" providerId="Windows Live" clId="Web-{82E93174-5725-72FC-CF84-257E14E65B7D}" dt="2025-10-26T14:49:22.024" v="135" actId="1076"/>
          <ac:spMkLst>
            <pc:docMk/>
            <pc:sldMk cId="3836724918" sldId="267"/>
            <ac:spMk id="23" creationId="{7686D85C-74C6-D682-FE7E-AEA397AE1EF6}"/>
          </ac:spMkLst>
        </pc:spChg>
        <pc:spChg chg="mod">
          <ac:chgData name="Guest User" userId="" providerId="Windows Live" clId="Web-{82E93174-5725-72FC-CF84-257E14E65B7D}" dt="2025-10-26T14:49:14.540" v="130" actId="1076"/>
          <ac:spMkLst>
            <pc:docMk/>
            <pc:sldMk cId="3836724918" sldId="267"/>
            <ac:spMk id="24" creationId="{9DF8C2CF-12D9-E900-16D3-B21BCAD082A2}"/>
          </ac:spMkLst>
        </pc:spChg>
        <pc:spChg chg="mod">
          <ac:chgData name="Guest User" userId="" providerId="Windows Live" clId="Web-{82E93174-5725-72FC-CF84-257E14E65B7D}" dt="2025-10-26T14:49:14.540" v="131" actId="1076"/>
          <ac:spMkLst>
            <pc:docMk/>
            <pc:sldMk cId="3836724918" sldId="267"/>
            <ac:spMk id="25" creationId="{04FE9FE2-F776-2E31-850B-1EA3372C0213}"/>
          </ac:spMkLst>
        </pc:spChg>
        <pc:spChg chg="mod">
          <ac:chgData name="Guest User" userId="" providerId="Windows Live" clId="Web-{82E93174-5725-72FC-CF84-257E14E65B7D}" dt="2025-10-26T14:49:17.477" v="132" actId="1076"/>
          <ac:spMkLst>
            <pc:docMk/>
            <pc:sldMk cId="3836724918" sldId="267"/>
            <ac:spMk id="26" creationId="{2CA5F8F8-3A01-3B72-ED2A-79B7CEBB46CD}"/>
          </ac:spMkLst>
        </pc:spChg>
        <pc:spChg chg="mod">
          <ac:chgData name="Guest User" userId="" providerId="Windows Live" clId="Web-{82E93174-5725-72FC-CF84-257E14E65B7D}" dt="2025-10-26T14:49:17.493" v="133" actId="1076"/>
          <ac:spMkLst>
            <pc:docMk/>
            <pc:sldMk cId="3836724918" sldId="267"/>
            <ac:spMk id="27" creationId="{EB8DB00E-B554-02B4-E3C4-D8541A8031D7}"/>
          </ac:spMkLst>
        </pc:spChg>
        <pc:picChg chg="add mod">
          <ac:chgData name="Guest User" userId="" providerId="Windows Live" clId="Web-{82E93174-5725-72FC-CF84-257E14E65B7D}" dt="2025-10-26T14:48:44.508" v="119" actId="1076"/>
          <ac:picMkLst>
            <pc:docMk/>
            <pc:sldMk cId="3836724918" sldId="267"/>
            <ac:picMk id="3" creationId="{1EDCEE51-FD58-0D9B-C3F2-08A38FC8FEAA}"/>
          </ac:picMkLst>
        </pc:picChg>
        <pc:picChg chg="add mod">
          <ac:chgData name="Guest User" userId="" providerId="Windows Live" clId="Web-{82E93174-5725-72FC-CF84-257E14E65B7D}" dt="2025-10-26T14:49:10.868" v="129" actId="1076"/>
          <ac:picMkLst>
            <pc:docMk/>
            <pc:sldMk cId="3836724918" sldId="267"/>
            <ac:picMk id="4" creationId="{12B1E08B-F737-DFC4-6859-C3643FA137DC}"/>
          </ac:picMkLst>
        </pc:picChg>
        <pc:picChg chg="add mod">
          <ac:chgData name="Guest User" userId="" providerId="Windows Live" clId="Web-{82E93174-5725-72FC-CF84-257E14E65B7D}" dt="2025-10-26T14:49:07.149" v="127" actId="1076"/>
          <ac:picMkLst>
            <pc:docMk/>
            <pc:sldMk cId="3836724918" sldId="267"/>
            <ac:picMk id="5" creationId="{CC144F67-29B6-CD9A-7489-E9638E628859}"/>
          </ac:picMkLst>
        </pc:picChg>
        <pc:picChg chg="add mod">
          <ac:chgData name="Guest User" userId="" providerId="Windows Live" clId="Web-{82E93174-5725-72FC-CF84-257E14E65B7D}" dt="2025-10-26T14:49:03.836" v="125" actId="1076"/>
          <ac:picMkLst>
            <pc:docMk/>
            <pc:sldMk cId="3836724918" sldId="267"/>
            <ac:picMk id="7" creationId="{0F4DB6A2-9E7E-E509-4896-78AA10145B56}"/>
          </ac:picMkLst>
        </pc:picChg>
        <pc:picChg chg="add mod">
          <ac:chgData name="Guest User" userId="" providerId="Windows Live" clId="Web-{82E93174-5725-72FC-CF84-257E14E65B7D}" dt="2025-10-26T14:48:50.086" v="121" actId="1076"/>
          <ac:picMkLst>
            <pc:docMk/>
            <pc:sldMk cId="3836724918" sldId="267"/>
            <ac:picMk id="8" creationId="{D5ECADA8-486D-74D4-53DB-C546D9C05DBC}"/>
          </ac:picMkLst>
        </pc:picChg>
        <pc:picChg chg="add mod">
          <ac:chgData name="Guest User" userId="" providerId="Windows Live" clId="Web-{82E93174-5725-72FC-CF84-257E14E65B7D}" dt="2025-10-26T14:49:00.430" v="123" actId="1076"/>
          <ac:picMkLst>
            <pc:docMk/>
            <pc:sldMk cId="3836724918" sldId="267"/>
            <ac:picMk id="19" creationId="{BD3ED5D9-8F6F-64CC-3B5A-B1A80DC66F07}"/>
          </ac:picMkLst>
        </pc:picChg>
      </pc:sldChg>
      <pc:sldChg chg="addSp delSp modSp add replId">
        <pc:chgData name="Guest User" userId="" providerId="Windows Live" clId="Web-{82E93174-5725-72FC-CF84-257E14E65B7D}" dt="2025-10-26T14:59:33.855" v="215" actId="1076"/>
        <pc:sldMkLst>
          <pc:docMk/>
          <pc:sldMk cId="2152856609" sldId="269"/>
        </pc:sldMkLst>
        <pc:spChg chg="del">
          <ac:chgData name="Guest User" userId="" providerId="Windows Live" clId="Web-{82E93174-5725-72FC-CF84-257E14E65B7D}" dt="2025-10-26T14:56:52.026" v="179"/>
          <ac:spMkLst>
            <pc:docMk/>
            <pc:sldMk cId="2152856609" sldId="269"/>
            <ac:spMk id="6" creationId="{BFD38A49-4E5F-C73B-3858-DA558ED4CBC7}"/>
          </ac:spMkLst>
        </pc:spChg>
        <pc:spChg chg="del">
          <ac:chgData name="Guest User" userId="" providerId="Windows Live" clId="Web-{82E93174-5725-72FC-CF84-257E14E65B7D}" dt="2025-10-26T14:51:55.009" v="148"/>
          <ac:spMkLst>
            <pc:docMk/>
            <pc:sldMk cId="2152856609" sldId="269"/>
            <ac:spMk id="9" creationId="{43957654-71B0-3D2D-35CF-155940BA53D6}"/>
          </ac:spMkLst>
        </pc:spChg>
        <pc:spChg chg="del">
          <ac:chgData name="Guest User" userId="" providerId="Windows Live" clId="Web-{82E93174-5725-72FC-CF84-257E14E65B7D}" dt="2025-10-26T14:52:30.806" v="161"/>
          <ac:spMkLst>
            <pc:docMk/>
            <pc:sldMk cId="2152856609" sldId="269"/>
            <ac:spMk id="10" creationId="{5E3AAABF-C6B9-B875-DB68-8CA8F344AA50}"/>
          </ac:spMkLst>
        </pc:spChg>
        <pc:spChg chg="del mod">
          <ac:chgData name="Guest User" userId="" providerId="Windows Live" clId="Web-{82E93174-5725-72FC-CF84-257E14E65B7D}" dt="2025-10-26T14:56:54.776" v="180"/>
          <ac:spMkLst>
            <pc:docMk/>
            <pc:sldMk cId="2152856609" sldId="269"/>
            <ac:spMk id="11" creationId="{7B867CF8-DBE7-D9B3-CCBC-AB23C49648AF}"/>
          </ac:spMkLst>
        </pc:spChg>
        <pc:spChg chg="del mod">
          <ac:chgData name="Guest User" userId="" providerId="Windows Live" clId="Web-{82E93174-5725-72FC-CF84-257E14E65B7D}" dt="2025-10-26T14:56:56.635" v="181"/>
          <ac:spMkLst>
            <pc:docMk/>
            <pc:sldMk cId="2152856609" sldId="269"/>
            <ac:spMk id="12" creationId="{DF3095F2-0725-2DC4-BA0A-FC105654CCCE}"/>
          </ac:spMkLst>
        </pc:spChg>
        <pc:spChg chg="del mod">
          <ac:chgData name="Guest User" userId="" providerId="Windows Live" clId="Web-{82E93174-5725-72FC-CF84-257E14E65B7D}" dt="2025-10-26T14:56:58.385" v="182"/>
          <ac:spMkLst>
            <pc:docMk/>
            <pc:sldMk cId="2152856609" sldId="269"/>
            <ac:spMk id="13" creationId="{4697BE44-86B7-948F-3990-9DEC9B97D49E}"/>
          </ac:spMkLst>
        </pc:spChg>
        <pc:spChg chg="add del mod">
          <ac:chgData name="Guest User" userId="" providerId="Windows Live" clId="Web-{82E93174-5725-72FC-CF84-257E14E65B7D}" dt="2025-10-26T14:57:03.354" v="184"/>
          <ac:spMkLst>
            <pc:docMk/>
            <pc:sldMk cId="2152856609" sldId="269"/>
            <ac:spMk id="20" creationId="{C2C9AC59-CCE2-05E7-91B3-DFE85AB12291}"/>
          </ac:spMkLst>
        </pc:spChg>
        <pc:spChg chg="add del mod">
          <ac:chgData name="Guest User" userId="" providerId="Windows Live" clId="Web-{82E93174-5725-72FC-CF84-257E14E65B7D}" dt="2025-10-26T14:56:47.620" v="177"/>
          <ac:spMkLst>
            <pc:docMk/>
            <pc:sldMk cId="2152856609" sldId="269"/>
            <ac:spMk id="28" creationId="{A4C8C0E4-C15E-D1BC-48E2-7E75193BAF34}"/>
          </ac:spMkLst>
        </pc:spChg>
        <pc:spChg chg="add del mod">
          <ac:chgData name="Guest User" userId="" providerId="Windows Live" clId="Web-{82E93174-5725-72FC-CF84-257E14E65B7D}" dt="2025-10-26T14:57:01.885" v="183"/>
          <ac:spMkLst>
            <pc:docMk/>
            <pc:sldMk cId="2152856609" sldId="269"/>
            <ac:spMk id="29" creationId="{EAB1A19A-3A23-17B9-B5E3-ED3077D0E3DE}"/>
          </ac:spMkLst>
        </pc:spChg>
        <pc:spChg chg="add del mod">
          <ac:chgData name="Guest User" userId="" providerId="Windows Live" clId="Web-{82E93174-5725-72FC-CF84-257E14E65B7D}" dt="2025-10-26T14:56:49.870" v="178"/>
          <ac:spMkLst>
            <pc:docMk/>
            <pc:sldMk cId="2152856609" sldId="269"/>
            <ac:spMk id="30" creationId="{DA5A7DA3-AFB4-E677-FB7D-23D46B1EFF03}"/>
          </ac:spMkLst>
        </pc:spChg>
        <pc:spChg chg="add del mod">
          <ac:chgData name="Guest User" userId="" providerId="Windows Live" clId="Web-{82E93174-5725-72FC-CF84-257E14E65B7D}" dt="2025-10-26T14:56:19.963" v="173"/>
          <ac:spMkLst>
            <pc:docMk/>
            <pc:sldMk cId="2152856609" sldId="269"/>
            <ac:spMk id="31" creationId="{BF81A70B-846F-D086-FD9E-E79622634C03}"/>
          </ac:spMkLst>
        </pc:spChg>
        <pc:spChg chg="mod">
          <ac:chgData name="Guest User" userId="" providerId="Windows Live" clId="Web-{82E93174-5725-72FC-CF84-257E14E65B7D}" dt="2025-10-26T14:57:27.729" v="197" actId="1076"/>
          <ac:spMkLst>
            <pc:docMk/>
            <pc:sldMk cId="2152856609" sldId="269"/>
            <ac:spMk id="32" creationId="{6EF31EB8-8C7F-F0B0-6528-6C879BE8E930}"/>
          </ac:spMkLst>
        </pc:spChg>
        <pc:spChg chg="add del">
          <ac:chgData name="Guest User" userId="" providerId="Windows Live" clId="Web-{82E93174-5725-72FC-CF84-257E14E65B7D}" dt="2025-10-26T14:56:41.370" v="176"/>
          <ac:spMkLst>
            <pc:docMk/>
            <pc:sldMk cId="2152856609" sldId="269"/>
            <ac:spMk id="33" creationId="{4ACFDF99-7E35-1AFC-6888-9CE3C5E2FEAE}"/>
          </ac:spMkLst>
        </pc:spChg>
        <pc:spChg chg="add mod">
          <ac:chgData name="Guest User" userId="" providerId="Windows Live" clId="Web-{82E93174-5725-72FC-CF84-257E14E65B7D}" dt="2025-10-26T14:59:33.855" v="215" actId="1076"/>
          <ac:spMkLst>
            <pc:docMk/>
            <pc:sldMk cId="2152856609" sldId="269"/>
            <ac:spMk id="34" creationId="{06CF2739-279A-E3DB-50D1-23F99750DEB5}"/>
          </ac:spMkLst>
        </pc:spChg>
        <pc:spChg chg="add mod">
          <ac:chgData name="Guest User" userId="" providerId="Windows Live" clId="Web-{82E93174-5725-72FC-CF84-257E14E65B7D}" dt="2025-10-26T14:57:14.057" v="193" actId="1076"/>
          <ac:spMkLst>
            <pc:docMk/>
            <pc:sldMk cId="2152856609" sldId="269"/>
            <ac:spMk id="35" creationId="{741DF6CF-6C36-DBCF-1A98-ADAE22E7E8E2}"/>
          </ac:spMkLst>
        </pc:spChg>
        <pc:spChg chg="add mod">
          <ac:chgData name="Guest User" userId="" providerId="Windows Live" clId="Web-{82E93174-5725-72FC-CF84-257E14E65B7D}" dt="2025-10-26T14:57:12.557" v="192" actId="1076"/>
          <ac:spMkLst>
            <pc:docMk/>
            <pc:sldMk cId="2152856609" sldId="269"/>
            <ac:spMk id="36" creationId="{AEE8B667-54D5-1C3B-6C25-450625AB014A}"/>
          </ac:spMkLst>
        </pc:spChg>
        <pc:spChg chg="add mod">
          <ac:chgData name="Guest User" userId="" providerId="Windows Live" clId="Web-{82E93174-5725-72FC-CF84-257E14E65B7D}" dt="2025-10-26T14:57:46.073" v="200" actId="1076"/>
          <ac:spMkLst>
            <pc:docMk/>
            <pc:sldMk cId="2152856609" sldId="269"/>
            <ac:spMk id="37" creationId="{101F8837-EB6C-98AC-33CE-4E917ECDBEB1}"/>
          </ac:spMkLst>
        </pc:spChg>
        <pc:spChg chg="add mod">
          <ac:chgData name="Guest User" userId="" providerId="Windows Live" clId="Web-{82E93174-5725-72FC-CF84-257E14E65B7D}" dt="2025-10-26T14:58:20.886" v="209" actId="1076"/>
          <ac:spMkLst>
            <pc:docMk/>
            <pc:sldMk cId="2152856609" sldId="269"/>
            <ac:spMk id="38" creationId="{93D797EE-E714-E228-9593-ED9B6FCABCB8}"/>
          </ac:spMkLst>
        </pc:spChg>
        <pc:picChg chg="mod">
          <ac:chgData name="Guest User" userId="" providerId="Windows Live" clId="Web-{82E93174-5725-72FC-CF84-257E14E65B7D}" dt="2025-10-26T14:58:15.245" v="207" actId="1076"/>
          <ac:picMkLst>
            <pc:docMk/>
            <pc:sldMk cId="2152856609" sldId="269"/>
            <ac:picMk id="4" creationId="{4DAE825F-7D3E-D4E3-056E-B6FB8D4959BC}"/>
          </ac:picMkLst>
        </pc:picChg>
        <pc:picChg chg="mod">
          <ac:chgData name="Guest User" userId="" providerId="Windows Live" clId="Web-{82E93174-5725-72FC-CF84-257E14E65B7D}" dt="2025-10-26T14:58:13.948" v="206" actId="1076"/>
          <ac:picMkLst>
            <pc:docMk/>
            <pc:sldMk cId="2152856609" sldId="269"/>
            <ac:picMk id="5" creationId="{E753DE17-55A5-501E-B055-C6E4A1AB9555}"/>
          </ac:picMkLst>
        </pc:picChg>
        <pc:picChg chg="mod">
          <ac:chgData name="Guest User" userId="" providerId="Windows Live" clId="Web-{82E93174-5725-72FC-CF84-257E14E65B7D}" dt="2025-10-26T14:58:12.730" v="205" actId="1076"/>
          <ac:picMkLst>
            <pc:docMk/>
            <pc:sldMk cId="2152856609" sldId="269"/>
            <ac:picMk id="7" creationId="{6F4A53B2-21AF-D691-B582-7EA1647050DC}"/>
          </ac:picMkLst>
        </pc:picChg>
        <pc:picChg chg="mod">
          <ac:chgData name="Guest User" userId="" providerId="Windows Live" clId="Web-{82E93174-5725-72FC-CF84-257E14E65B7D}" dt="2025-10-26T14:52:14.197" v="156" actId="1076"/>
          <ac:picMkLst>
            <pc:docMk/>
            <pc:sldMk cId="2152856609" sldId="269"/>
            <ac:picMk id="8" creationId="{ED748BEA-CC60-99C8-5F2F-B80C7F97BCCF}"/>
          </ac:picMkLst>
        </pc:picChg>
        <pc:picChg chg="mod">
          <ac:chgData name="Guest User" userId="" providerId="Windows Live" clId="Web-{82E93174-5725-72FC-CF84-257E14E65B7D}" dt="2025-10-26T14:52:26.447" v="160" actId="1076"/>
          <ac:picMkLst>
            <pc:docMk/>
            <pc:sldMk cId="2152856609" sldId="269"/>
            <ac:picMk id="19" creationId="{ECEECBEC-1F58-F2B4-98E6-9B7EC7A18EEA}"/>
          </ac:picMkLst>
        </pc:picChg>
      </pc:sldChg>
      <pc:sldChg chg="addSp delSp modSp add replId">
        <pc:chgData name="Guest User" userId="" providerId="Windows Live" clId="Web-{82E93174-5725-72FC-CF84-257E14E65B7D}" dt="2025-10-26T15:54:42.525" v="915"/>
        <pc:sldMkLst>
          <pc:docMk/>
          <pc:sldMk cId="1627113083" sldId="270"/>
        </pc:sldMkLst>
        <pc:spChg chg="mod">
          <ac:chgData name="Guest User" userId="" providerId="Windows Live" clId="Web-{82E93174-5725-72FC-CF84-257E14E65B7D}" dt="2025-10-26T15:07:28.796" v="230" actId="1076"/>
          <ac:spMkLst>
            <pc:docMk/>
            <pc:sldMk cId="1627113083" sldId="270"/>
            <ac:spMk id="2" creationId="{24DF5860-8599-C2A4-6C9B-99B2D87A87AF}"/>
          </ac:spMkLst>
        </pc:spChg>
        <pc:spChg chg="del mod">
          <ac:chgData name="Guest User" userId="" providerId="Windows Live" clId="Web-{82E93174-5725-72FC-CF84-257E14E65B7D}" dt="2025-10-26T15:14:39.116" v="275"/>
          <ac:spMkLst>
            <pc:docMk/>
            <pc:sldMk cId="1627113083" sldId="270"/>
            <ac:spMk id="3" creationId="{D1FC8C5C-BB10-45FF-741B-588B970D726A}"/>
          </ac:spMkLst>
        </pc:spChg>
        <pc:spChg chg="add mod ord">
          <ac:chgData name="Guest User" userId="" providerId="Windows Live" clId="Web-{82E93174-5725-72FC-CF84-257E14E65B7D}" dt="2025-10-26T15:43:13.286" v="662"/>
          <ac:spMkLst>
            <pc:docMk/>
            <pc:sldMk cId="1627113083" sldId="270"/>
            <ac:spMk id="4" creationId="{6EF03299-8243-A9F4-6287-E71EED8A7EEC}"/>
          </ac:spMkLst>
        </pc:spChg>
        <pc:spChg chg="del mod">
          <ac:chgData name="Guest User" userId="" providerId="Windows Live" clId="Web-{82E93174-5725-72FC-CF84-257E14E65B7D}" dt="2025-10-26T15:07:20.546" v="229"/>
          <ac:spMkLst>
            <pc:docMk/>
            <pc:sldMk cId="1627113083" sldId="270"/>
            <ac:spMk id="5" creationId="{21021939-D09E-DBC1-8DFF-0722639CA731}"/>
          </ac:spMkLst>
        </pc:spChg>
        <pc:spChg chg="add mod">
          <ac:chgData name="Guest User" userId="" providerId="Windows Live" clId="Web-{82E93174-5725-72FC-CF84-257E14E65B7D}" dt="2025-10-26T15:43:02.895" v="659"/>
          <ac:spMkLst>
            <pc:docMk/>
            <pc:sldMk cId="1627113083" sldId="270"/>
            <ac:spMk id="6" creationId="{24747134-CABE-FEF2-1677-3F43213B60E7}"/>
          </ac:spMkLst>
        </pc:spChg>
        <pc:spChg chg="add mod ord">
          <ac:chgData name="Guest User" userId="" providerId="Windows Live" clId="Web-{82E93174-5725-72FC-CF84-257E14E65B7D}" dt="2025-10-26T15:18:36.149" v="292"/>
          <ac:spMkLst>
            <pc:docMk/>
            <pc:sldMk cId="1627113083" sldId="270"/>
            <ac:spMk id="7" creationId="{905F273B-5353-C05A-8968-1801B55366DB}"/>
          </ac:spMkLst>
        </pc:spChg>
        <pc:spChg chg="add mod">
          <ac:chgData name="Guest User" userId="" providerId="Windows Live" clId="Web-{82E93174-5725-72FC-CF84-257E14E65B7D}" dt="2025-10-26T15:43:16.302" v="663"/>
          <ac:spMkLst>
            <pc:docMk/>
            <pc:sldMk cId="1627113083" sldId="270"/>
            <ac:spMk id="8" creationId="{FD7D8A4F-E67D-309B-0789-D2B1B539878F}"/>
          </ac:spMkLst>
        </pc:spChg>
        <pc:spChg chg="add del">
          <ac:chgData name="Guest User" userId="" providerId="Windows Live" clId="Web-{82E93174-5725-72FC-CF84-257E14E65B7D}" dt="2025-10-26T15:09:13.344" v="248"/>
          <ac:spMkLst>
            <pc:docMk/>
            <pc:sldMk cId="1627113083" sldId="270"/>
            <ac:spMk id="9" creationId="{3C7CAC5B-EAFD-033C-065E-B9CEC00CB1F5}"/>
          </ac:spMkLst>
        </pc:spChg>
        <pc:spChg chg="add del mod">
          <ac:chgData name="Guest User" userId="" providerId="Windows Live" clId="Web-{82E93174-5725-72FC-CF84-257E14E65B7D}" dt="2025-10-26T15:10:39.438" v="265"/>
          <ac:spMkLst>
            <pc:docMk/>
            <pc:sldMk cId="1627113083" sldId="270"/>
            <ac:spMk id="10" creationId="{563CDE1B-EFBB-717A-01F5-412AD8C466E6}"/>
          </ac:spMkLst>
        </pc:spChg>
        <pc:spChg chg="add mod">
          <ac:chgData name="Guest User" userId="" providerId="Windows Live" clId="Web-{82E93174-5725-72FC-CF84-257E14E65B7D}" dt="2025-10-26T15:43:06.396" v="661"/>
          <ac:spMkLst>
            <pc:docMk/>
            <pc:sldMk cId="1627113083" sldId="270"/>
            <ac:spMk id="11" creationId="{69792B4B-4F7F-DAB7-A8B5-B7D37064AB6F}"/>
          </ac:spMkLst>
        </pc:spChg>
        <pc:spChg chg="add mod">
          <ac:chgData name="Guest User" userId="" providerId="Windows Live" clId="Web-{82E93174-5725-72FC-CF84-257E14E65B7D}" dt="2025-10-26T15:20:20.290" v="313" actId="1076"/>
          <ac:spMkLst>
            <pc:docMk/>
            <pc:sldMk cId="1627113083" sldId="270"/>
            <ac:spMk id="13" creationId="{B9D61900-BC29-48D4-23AA-AA7A67A4AE6E}"/>
          </ac:spMkLst>
        </pc:spChg>
        <pc:spChg chg="add mod">
          <ac:chgData name="Guest User" userId="" providerId="Windows Live" clId="Web-{82E93174-5725-72FC-CF84-257E14E65B7D}" dt="2025-10-26T15:44:08.724" v="667"/>
          <ac:spMkLst>
            <pc:docMk/>
            <pc:sldMk cId="1627113083" sldId="270"/>
            <ac:spMk id="15" creationId="{871A5B92-839D-6F4A-0A50-F08EC2E8F9C0}"/>
          </ac:spMkLst>
        </pc:spChg>
        <pc:spChg chg="add">
          <ac:chgData name="Guest User" userId="" providerId="Windows Live" clId="Web-{82E93174-5725-72FC-CF84-257E14E65B7D}" dt="2025-10-26T15:54:42.525" v="915"/>
          <ac:spMkLst>
            <pc:docMk/>
            <pc:sldMk cId="1627113083" sldId="270"/>
            <ac:spMk id="17" creationId="{4B8759FC-91E0-62CF-A40B-6AAAE88EDA5D}"/>
          </ac:spMkLst>
        </pc:spChg>
      </pc:sldChg>
      <pc:sldChg chg="addSp delSp modSp add replId">
        <pc:chgData name="Guest User" userId="" providerId="Windows Live" clId="Web-{82E93174-5725-72FC-CF84-257E14E65B7D}" dt="2025-10-26T15:52:15.523" v="914" actId="14100"/>
        <pc:sldMkLst>
          <pc:docMk/>
          <pc:sldMk cId="2629006172" sldId="271"/>
        </pc:sldMkLst>
        <pc:spChg chg="add del">
          <ac:chgData name="Guest User" userId="" providerId="Windows Live" clId="Web-{82E93174-5725-72FC-CF84-257E14E65B7D}" dt="2025-10-26T15:21:33.916" v="331"/>
          <ac:spMkLst>
            <pc:docMk/>
            <pc:sldMk cId="2629006172" sldId="271"/>
            <ac:spMk id="3" creationId="{A0E94A70-E3AC-E504-CF4A-76D9AD600CAA}"/>
          </ac:spMkLst>
        </pc:spChg>
        <pc:spChg chg="mod">
          <ac:chgData name="Guest User" userId="" providerId="Windows Live" clId="Web-{82E93174-5725-72FC-CF84-257E14E65B7D}" dt="2025-10-26T15:44:27.959" v="669"/>
          <ac:spMkLst>
            <pc:docMk/>
            <pc:sldMk cId="2629006172" sldId="271"/>
            <ac:spMk id="4" creationId="{732DECB8-5DE6-E49C-E20C-400E8C474D31}"/>
          </ac:spMkLst>
        </pc:spChg>
        <pc:spChg chg="add mod">
          <ac:chgData name="Guest User" userId="" providerId="Windows Live" clId="Web-{82E93174-5725-72FC-CF84-257E14E65B7D}" dt="2025-10-26T15:44:17.865" v="668"/>
          <ac:spMkLst>
            <pc:docMk/>
            <pc:sldMk cId="2629006172" sldId="271"/>
            <ac:spMk id="5" creationId="{405FA143-9753-27FF-C6C6-D78290742A50}"/>
          </ac:spMkLst>
        </pc:spChg>
        <pc:spChg chg="mod">
          <ac:chgData name="Guest User" userId="" providerId="Windows Live" clId="Web-{82E93174-5725-72FC-CF84-257E14E65B7D}" dt="2025-10-26T15:44:49.459" v="670"/>
          <ac:spMkLst>
            <pc:docMk/>
            <pc:sldMk cId="2629006172" sldId="271"/>
            <ac:spMk id="6" creationId="{247F02BA-2A49-DA96-5BBE-3D5C61DDA6B0}"/>
          </ac:spMkLst>
        </pc:spChg>
        <pc:spChg chg="mod">
          <ac:chgData name="Guest User" userId="" providerId="Windows Live" clId="Web-{82E93174-5725-72FC-CF84-257E14E65B7D}" dt="2025-10-26T15:21:11.556" v="325" actId="1076"/>
          <ac:spMkLst>
            <pc:docMk/>
            <pc:sldMk cId="2629006172" sldId="271"/>
            <ac:spMk id="7" creationId="{4F6E7134-F24E-5A1B-854A-A89F897CAF95}"/>
          </ac:spMkLst>
        </pc:spChg>
        <pc:spChg chg="mod ord">
          <ac:chgData name="Guest User" userId="" providerId="Windows Live" clId="Web-{82E93174-5725-72FC-CF84-257E14E65B7D}" dt="2025-10-26T15:42:21.911" v="656"/>
          <ac:spMkLst>
            <pc:docMk/>
            <pc:sldMk cId="2629006172" sldId="271"/>
            <ac:spMk id="8" creationId="{A17B25BD-92BC-EFDD-2EFB-410625DF3190}"/>
          </ac:spMkLst>
        </pc:spChg>
        <pc:spChg chg="add mod">
          <ac:chgData name="Guest User" userId="" providerId="Windows Live" clId="Web-{82E93174-5725-72FC-CF84-257E14E65B7D}" dt="2025-10-26T15:25:18.605" v="450" actId="14100"/>
          <ac:spMkLst>
            <pc:docMk/>
            <pc:sldMk cId="2629006172" sldId="271"/>
            <ac:spMk id="9" creationId="{0DD53039-8212-9941-686E-571CE6048187}"/>
          </ac:spMkLst>
        </pc:spChg>
        <pc:spChg chg="add mod">
          <ac:chgData name="Guest User" userId="" providerId="Windows Live" clId="Web-{82E93174-5725-72FC-CF84-257E14E65B7D}" dt="2025-10-26T15:28:05.997" v="497"/>
          <ac:spMkLst>
            <pc:docMk/>
            <pc:sldMk cId="2629006172" sldId="271"/>
            <ac:spMk id="10" creationId="{CA5AB1CB-E565-4EFB-4A67-C0E55EFF8587}"/>
          </ac:spMkLst>
        </pc:spChg>
        <pc:spChg chg="mod">
          <ac:chgData name="Guest User" userId="" providerId="Windows Live" clId="Web-{82E93174-5725-72FC-CF84-257E14E65B7D}" dt="2025-10-26T15:42:42.661" v="658"/>
          <ac:spMkLst>
            <pc:docMk/>
            <pc:sldMk cId="2629006172" sldId="271"/>
            <ac:spMk id="11" creationId="{A3EB6153-F65B-2CFD-F370-91FA7B8ED435}"/>
          </ac:spMkLst>
        </pc:spChg>
        <pc:spChg chg="add mod">
          <ac:chgData name="Guest User" userId="" providerId="Windows Live" clId="Web-{82E93174-5725-72FC-CF84-257E14E65B7D}" dt="2025-10-26T15:42:10.254" v="655" actId="20577"/>
          <ac:spMkLst>
            <pc:docMk/>
            <pc:sldMk cId="2629006172" sldId="271"/>
            <ac:spMk id="12" creationId="{8D8FB33C-F379-BA24-B1D4-0DFAE4AC7AFC}"/>
          </ac:spMkLst>
        </pc:spChg>
        <pc:spChg chg="add mod">
          <ac:chgData name="Guest User" userId="" providerId="Windows Live" clId="Web-{82E93174-5725-72FC-CF84-257E14E65B7D}" dt="2025-10-26T15:46:13.412" v="706" actId="20577"/>
          <ac:spMkLst>
            <pc:docMk/>
            <pc:sldMk cId="2629006172" sldId="271"/>
            <ac:spMk id="14" creationId="{576E87AB-3E87-8D41-153C-3D0B7627B288}"/>
          </ac:spMkLst>
        </pc:spChg>
        <pc:spChg chg="add mod">
          <ac:chgData name="Guest User" userId="" providerId="Windows Live" clId="Web-{82E93174-5725-72FC-CF84-257E14E65B7D}" dt="2025-10-26T15:52:15.523" v="914" actId="14100"/>
          <ac:spMkLst>
            <pc:docMk/>
            <pc:sldMk cId="2629006172" sldId="271"/>
            <ac:spMk id="15" creationId="{1A0C3483-6EB2-97F6-E773-ADFC996FE9B1}"/>
          </ac:spMkLst>
        </pc:spChg>
      </pc:sldChg>
      <pc:sldChg chg="add del replId">
        <pc:chgData name="Guest User" userId="" providerId="Windows Live" clId="Web-{82E93174-5725-72FC-CF84-257E14E65B7D}" dt="2025-10-26T15:21:16.072" v="328"/>
        <pc:sldMkLst>
          <pc:docMk/>
          <pc:sldMk cId="3808487894" sldId="272"/>
        </pc:sldMkLst>
      </pc:sldChg>
      <pc:sldChg chg="add del replId">
        <pc:chgData name="Guest User" userId="" providerId="Windows Live" clId="Web-{82E93174-5725-72FC-CF84-257E14E65B7D}" dt="2025-10-26T15:21:17.853" v="329"/>
        <pc:sldMkLst>
          <pc:docMk/>
          <pc:sldMk cId="2125599568" sldId="273"/>
        </pc:sldMkLst>
      </pc:sldChg>
      <pc:sldChg chg="addSp delSp modSp add replId">
        <pc:chgData name="Guest User" userId="" providerId="Windows Live" clId="Web-{82E93174-5725-72FC-CF84-257E14E65B7D}" dt="2025-10-26T15:56:32.048" v="932" actId="1076"/>
        <pc:sldMkLst>
          <pc:docMk/>
          <pc:sldMk cId="642211346" sldId="275"/>
        </pc:sldMkLst>
        <pc:spChg chg="del mod">
          <ac:chgData name="Guest User" userId="" providerId="Windows Live" clId="Web-{82E93174-5725-72FC-CF84-257E14E65B7D}" dt="2025-10-26T15:55:49.188" v="926"/>
          <ac:spMkLst>
            <pc:docMk/>
            <pc:sldMk cId="642211346" sldId="275"/>
            <ac:spMk id="2" creationId="{7AF81808-A295-371B-DCED-B574893230F2}"/>
          </ac:spMkLst>
        </pc:spChg>
        <pc:spChg chg="add mod">
          <ac:chgData name="Guest User" userId="" providerId="Windows Live" clId="Web-{82E93174-5725-72FC-CF84-257E14E65B7D}" dt="2025-10-26T15:55:16.932" v="919"/>
          <ac:spMkLst>
            <pc:docMk/>
            <pc:sldMk cId="642211346" sldId="275"/>
            <ac:spMk id="5" creationId="{1961CE09-8D94-C596-5BF3-11A31A50BBF4}"/>
          </ac:spMkLst>
        </pc:spChg>
        <pc:spChg chg="mod">
          <ac:chgData name="Guest User" userId="" providerId="Windows Live" clId="Web-{82E93174-5725-72FC-CF84-257E14E65B7D}" dt="2025-10-26T15:55:32.432" v="921" actId="1076"/>
          <ac:spMkLst>
            <pc:docMk/>
            <pc:sldMk cId="642211346" sldId="275"/>
            <ac:spMk id="6" creationId="{6C5D6C51-8ECA-D75E-8695-EA41927AB20B}"/>
          </ac:spMkLst>
        </pc:spChg>
        <pc:spChg chg="mod">
          <ac:chgData name="Guest User" userId="" providerId="Windows Live" clId="Web-{82E93174-5725-72FC-CF84-257E14E65B7D}" dt="2025-10-26T15:55:39.750" v="923" actId="1076"/>
          <ac:spMkLst>
            <pc:docMk/>
            <pc:sldMk cId="642211346" sldId="275"/>
            <ac:spMk id="7" creationId="{30D5C2F3-B194-F538-1934-E15A97C49CAA}"/>
          </ac:spMkLst>
        </pc:spChg>
        <pc:spChg chg="add">
          <ac:chgData name="Guest User" userId="" providerId="Windows Live" clId="Web-{82E93174-5725-72FC-CF84-257E14E65B7D}" dt="2025-10-26T15:56:07.235" v="929"/>
          <ac:spMkLst>
            <pc:docMk/>
            <pc:sldMk cId="642211346" sldId="275"/>
            <ac:spMk id="10" creationId="{6D1C73CD-5B49-18C5-D81E-5DEE430E8067}"/>
          </ac:spMkLst>
        </pc:spChg>
        <pc:spChg chg="mod">
          <ac:chgData name="Guest User" userId="" providerId="Windows Live" clId="Web-{82E93174-5725-72FC-CF84-257E14E65B7D}" dt="2025-10-26T15:55:32.432" v="922" actId="1076"/>
          <ac:spMkLst>
            <pc:docMk/>
            <pc:sldMk cId="642211346" sldId="275"/>
            <ac:spMk id="11" creationId="{60075F49-C0E9-A823-F539-DA7EEF2062F6}"/>
          </ac:spMkLst>
        </pc:spChg>
        <pc:spChg chg="del mod">
          <ac:chgData name="Guest User" userId="" providerId="Windows Live" clId="Web-{82E93174-5725-72FC-CF84-257E14E65B7D}" dt="2025-10-26T15:55:16.932" v="919"/>
          <ac:spMkLst>
            <pc:docMk/>
            <pc:sldMk cId="642211346" sldId="275"/>
            <ac:spMk id="13" creationId="{A49610CC-C1E0-EFC4-7760-1A0D474CE287}"/>
          </ac:spMkLst>
        </pc:spChg>
        <pc:spChg chg="add">
          <ac:chgData name="Guest User" userId="" providerId="Windows Live" clId="Web-{82E93174-5725-72FC-CF84-257E14E65B7D}" dt="2025-10-26T15:56:15.142" v="930"/>
          <ac:spMkLst>
            <pc:docMk/>
            <pc:sldMk cId="642211346" sldId="275"/>
            <ac:spMk id="14" creationId="{A77784DA-721A-EE10-2613-CB8F37879FFC}"/>
          </ac:spMkLst>
        </pc:spChg>
        <pc:spChg chg="add mod">
          <ac:chgData name="Guest User" userId="" providerId="Windows Live" clId="Web-{82E93174-5725-72FC-CF84-257E14E65B7D}" dt="2025-10-26T15:56:32.048" v="932" actId="1076"/>
          <ac:spMkLst>
            <pc:docMk/>
            <pc:sldMk cId="642211346" sldId="275"/>
            <ac:spMk id="18" creationId="{F3C36F15-A961-D9CC-F19C-4956C389D059}"/>
          </ac:spMkLst>
        </pc:spChg>
      </pc:sldChg>
      <pc:sldChg chg="add del replId">
        <pc:chgData name="Guest User" userId="" providerId="Windows Live" clId="Web-{82E93174-5725-72FC-CF84-257E14E65B7D}" dt="2025-10-26T15:43:44.130" v="665"/>
        <pc:sldMkLst>
          <pc:docMk/>
          <pc:sldMk cId="980716291" sldId="275"/>
        </pc:sldMkLst>
      </pc:sldChg>
      <pc:sldChg chg="add del replId">
        <pc:chgData name="Guest User" userId="" providerId="Windows Live" clId="Web-{82E93174-5725-72FC-CF84-257E14E65B7D}" dt="2025-10-26T15:56:00.407" v="928"/>
        <pc:sldMkLst>
          <pc:docMk/>
          <pc:sldMk cId="911631155" sldId="276"/>
        </pc:sldMkLst>
      </pc:sldChg>
    </pc:docChg>
  </pc:docChgLst>
  <pc:docChgLst>
    <pc:chgData name="Guest User" providerId="Windows Live" clId="Web-{D268C5DE-3AD6-5223-2890-09069341A969}"/>
    <pc:docChg chg="addSld modSld sldOrd">
      <pc:chgData name="Guest User" userId="" providerId="Windows Live" clId="Web-{D268C5DE-3AD6-5223-2890-09069341A969}" dt="2025-10-26T14:13:02.971" v="12" actId="1076"/>
      <pc:docMkLst>
        <pc:docMk/>
      </pc:docMkLst>
      <pc:sldChg chg="addSp modSp">
        <pc:chgData name="Guest User" userId="" providerId="Windows Live" clId="Web-{D268C5DE-3AD6-5223-2890-09069341A969}" dt="2025-10-26T14:13:02.971" v="12" actId="1076"/>
        <pc:sldMkLst>
          <pc:docMk/>
          <pc:sldMk cId="2577230591" sldId="258"/>
        </pc:sldMkLst>
        <pc:spChg chg="add">
          <ac:chgData name="Guest User" userId="" providerId="Windows Live" clId="Web-{D268C5DE-3AD6-5223-2890-09069341A969}" dt="2025-10-26T14:11:43.346" v="2"/>
          <ac:spMkLst>
            <pc:docMk/>
            <pc:sldMk cId="2577230591" sldId="258"/>
            <ac:spMk id="4" creationId="{8CBE4EF5-FC9F-7475-768E-93A1DA647287}"/>
          </ac:spMkLst>
        </pc:spChg>
        <pc:spChg chg="add mod">
          <ac:chgData name="Guest User" userId="" providerId="Windows Live" clId="Web-{D268C5DE-3AD6-5223-2890-09069341A969}" dt="2025-10-26T14:13:02.971" v="12" actId="1076"/>
          <ac:spMkLst>
            <pc:docMk/>
            <pc:sldMk cId="2577230591" sldId="258"/>
            <ac:spMk id="5" creationId="{FFDBFA59-501E-E5FE-441F-DBBC5F8706D1}"/>
          </ac:spMkLst>
        </pc:spChg>
      </pc:sldChg>
      <pc:sldChg chg="new ord">
        <pc:chgData name="Guest User" userId="" providerId="Windows Live" clId="Web-{D268C5DE-3AD6-5223-2890-09069341A969}" dt="2025-10-26T14:10:59" v="1"/>
        <pc:sldMkLst>
          <pc:docMk/>
          <pc:sldMk cId="2152103917" sldId="266"/>
        </pc:sldMkLst>
      </pc:sldChg>
    </pc:docChg>
  </pc:docChgLst>
  <pc:docChgLst>
    <pc:chgData name="Guest User" providerId="Windows Live" clId="Web-{4170362A-AF35-5573-F5BE-A00AB54624E6}"/>
    <pc:docChg chg="addSld delSld modSld">
      <pc:chgData name="Guest User" userId="" providerId="Windows Live" clId="Web-{4170362A-AF35-5573-F5BE-A00AB54624E6}" dt="2025-10-26T14:36:21.645" v="329"/>
      <pc:docMkLst>
        <pc:docMk/>
      </pc:docMkLst>
      <pc:sldChg chg="addSp delSp modSp delAnim">
        <pc:chgData name="Guest User" userId="" providerId="Windows Live" clId="Web-{4170362A-AF35-5573-F5BE-A00AB54624E6}" dt="2025-10-26T14:36:11.941" v="328" actId="1076"/>
        <pc:sldMkLst>
          <pc:docMk/>
          <pc:sldMk cId="2577230591" sldId="258"/>
        </pc:sldMkLst>
        <pc:spChg chg="mod">
          <ac:chgData name="Guest User" userId="" providerId="Windows Live" clId="Web-{4170362A-AF35-5573-F5BE-A00AB54624E6}" dt="2025-10-26T14:36:11.941" v="328" actId="1076"/>
          <ac:spMkLst>
            <pc:docMk/>
            <pc:sldMk cId="2577230591" sldId="258"/>
            <ac:spMk id="2" creationId="{81833F1C-EA6E-6754-9084-785C2FC871E0}"/>
          </ac:spMkLst>
        </pc:spChg>
        <pc:spChg chg="del mod">
          <ac:chgData name="Guest User" userId="" providerId="Windows Live" clId="Web-{4170362A-AF35-5573-F5BE-A00AB54624E6}" dt="2025-10-26T14:33:58.269" v="274"/>
          <ac:spMkLst>
            <pc:docMk/>
            <pc:sldMk cId="2577230591" sldId="258"/>
            <ac:spMk id="3" creationId="{3266CB0D-6B7F-F309-3910-49E1E2B13C76}"/>
          </ac:spMkLst>
        </pc:spChg>
        <pc:spChg chg="del mod">
          <ac:chgData name="Guest User" userId="" providerId="Windows Live" clId="Web-{4170362A-AF35-5573-F5BE-A00AB54624E6}" dt="2025-10-26T14:19:33.594" v="5"/>
          <ac:spMkLst>
            <pc:docMk/>
            <pc:sldMk cId="2577230591" sldId="258"/>
            <ac:spMk id="4" creationId="{8CBE4EF5-FC9F-7475-768E-93A1DA647287}"/>
          </ac:spMkLst>
        </pc:spChg>
        <pc:spChg chg="del mod">
          <ac:chgData name="Guest User" userId="" providerId="Windows Live" clId="Web-{4170362A-AF35-5573-F5BE-A00AB54624E6}" dt="2025-10-26T14:18:19.015" v="1"/>
          <ac:spMkLst>
            <pc:docMk/>
            <pc:sldMk cId="2577230591" sldId="258"/>
            <ac:spMk id="5" creationId="{FFDBFA59-501E-E5FE-441F-DBBC5F8706D1}"/>
          </ac:spMkLst>
        </pc:spChg>
        <pc:spChg chg="add mod">
          <ac:chgData name="Guest User" userId="" providerId="Windows Live" clId="Web-{4170362A-AF35-5573-F5BE-A00AB54624E6}" dt="2025-10-26T14:35:31.332" v="310" actId="1076"/>
          <ac:spMkLst>
            <pc:docMk/>
            <pc:sldMk cId="2577230591" sldId="258"/>
            <ac:spMk id="6" creationId="{7C296CFC-D2E3-47B2-5A7D-CBD0DE03681B}"/>
          </ac:spMkLst>
        </pc:spChg>
        <pc:spChg chg="add del">
          <ac:chgData name="Guest User" userId="" providerId="Windows Live" clId="Web-{4170362A-AF35-5573-F5BE-A00AB54624E6}" dt="2025-10-26T14:19:49.250" v="11"/>
          <ac:spMkLst>
            <pc:docMk/>
            <pc:sldMk cId="2577230591" sldId="258"/>
            <ac:spMk id="7" creationId="{FFDBFA59-501E-E5FE-441F-DBBC5F8706D1}"/>
          </ac:spMkLst>
        </pc:spChg>
        <pc:spChg chg="add del">
          <ac:chgData name="Guest User" userId="" providerId="Windows Live" clId="Web-{4170362A-AF35-5573-F5BE-A00AB54624E6}" dt="2025-10-26T14:19:47.328" v="10"/>
          <ac:spMkLst>
            <pc:docMk/>
            <pc:sldMk cId="2577230591" sldId="258"/>
            <ac:spMk id="8" creationId="{318CCB43-7303-5C74-FB29-82E7A9DD7AA1}"/>
          </ac:spMkLst>
        </pc:spChg>
        <pc:spChg chg="add mod">
          <ac:chgData name="Guest User" userId="" providerId="Windows Live" clId="Web-{4170362A-AF35-5573-F5BE-A00AB54624E6}" dt="2025-10-26T14:35:33.098" v="311" actId="1076"/>
          <ac:spMkLst>
            <pc:docMk/>
            <pc:sldMk cId="2577230591" sldId="258"/>
            <ac:spMk id="9" creationId="{E636F0DC-FFB7-37D3-19E6-C79435A14039}"/>
          </ac:spMkLst>
        </pc:spChg>
        <pc:spChg chg="add mod">
          <ac:chgData name="Guest User" userId="" providerId="Windows Live" clId="Web-{4170362A-AF35-5573-F5BE-A00AB54624E6}" dt="2025-10-26T14:35:35.019" v="312" actId="1076"/>
          <ac:spMkLst>
            <pc:docMk/>
            <pc:sldMk cId="2577230591" sldId="258"/>
            <ac:spMk id="10" creationId="{AAEE775E-9AB8-7256-C0C7-61B64366275F}"/>
          </ac:spMkLst>
        </pc:spChg>
        <pc:spChg chg="add mod">
          <ac:chgData name="Guest User" userId="" providerId="Windows Live" clId="Web-{4170362A-AF35-5573-F5BE-A00AB54624E6}" dt="2025-10-26T14:35:36.691" v="313" actId="1076"/>
          <ac:spMkLst>
            <pc:docMk/>
            <pc:sldMk cId="2577230591" sldId="258"/>
            <ac:spMk id="11" creationId="{FFA2477D-A950-8CAD-ABFE-6ECAA1EBE920}"/>
          </ac:spMkLst>
        </pc:spChg>
        <pc:spChg chg="add mod">
          <ac:chgData name="Guest User" userId="" providerId="Windows Live" clId="Web-{4170362A-AF35-5573-F5BE-A00AB54624E6}" dt="2025-10-26T14:35:38.363" v="314" actId="1076"/>
          <ac:spMkLst>
            <pc:docMk/>
            <pc:sldMk cId="2577230591" sldId="258"/>
            <ac:spMk id="12" creationId="{D24EFD5C-2335-BFA9-A9FC-10A95559E69F}"/>
          </ac:spMkLst>
        </pc:spChg>
        <pc:spChg chg="add mod">
          <ac:chgData name="Guest User" userId="" providerId="Windows Live" clId="Web-{4170362A-AF35-5573-F5BE-A00AB54624E6}" dt="2025-10-26T14:35:39.894" v="315" actId="1076"/>
          <ac:spMkLst>
            <pc:docMk/>
            <pc:sldMk cId="2577230591" sldId="258"/>
            <ac:spMk id="13" creationId="{61AFABF4-FD74-3F0B-F057-C59177CAC7CD}"/>
          </ac:spMkLst>
        </pc:spChg>
        <pc:spChg chg="add mod">
          <ac:chgData name="Guest User" userId="" providerId="Windows Live" clId="Web-{4170362A-AF35-5573-F5BE-A00AB54624E6}" dt="2025-10-26T14:36:06.660" v="320" actId="1076"/>
          <ac:spMkLst>
            <pc:docMk/>
            <pc:sldMk cId="2577230591" sldId="258"/>
            <ac:spMk id="14" creationId="{8C09B17C-55B3-6085-0648-804938AEBC3D}"/>
          </ac:spMkLst>
        </pc:spChg>
        <pc:spChg chg="add mod">
          <ac:chgData name="Guest User" userId="" providerId="Windows Live" clId="Web-{4170362A-AF35-5573-F5BE-A00AB54624E6}" dt="2025-10-26T14:36:06.676" v="321" actId="1076"/>
          <ac:spMkLst>
            <pc:docMk/>
            <pc:sldMk cId="2577230591" sldId="258"/>
            <ac:spMk id="15" creationId="{F5C49388-0F7A-012E-E768-EA2CDEC2CF0C}"/>
          </ac:spMkLst>
        </pc:spChg>
        <pc:spChg chg="add mod">
          <ac:chgData name="Guest User" userId="" providerId="Windows Live" clId="Web-{4170362A-AF35-5573-F5BE-A00AB54624E6}" dt="2025-10-26T14:36:06.676" v="322" actId="1076"/>
          <ac:spMkLst>
            <pc:docMk/>
            <pc:sldMk cId="2577230591" sldId="258"/>
            <ac:spMk id="16" creationId="{84942020-E963-2751-5791-21CFC4EA530F}"/>
          </ac:spMkLst>
        </pc:spChg>
        <pc:spChg chg="add mod">
          <ac:chgData name="Guest User" userId="" providerId="Windows Live" clId="Web-{4170362A-AF35-5573-F5BE-A00AB54624E6}" dt="2025-10-26T14:36:06.691" v="323" actId="1076"/>
          <ac:spMkLst>
            <pc:docMk/>
            <pc:sldMk cId="2577230591" sldId="258"/>
            <ac:spMk id="17" creationId="{CCA45198-0B33-FF12-FBB5-529B739C86E4}"/>
          </ac:spMkLst>
        </pc:spChg>
        <pc:spChg chg="add mod">
          <ac:chgData name="Guest User" userId="" providerId="Windows Live" clId="Web-{4170362A-AF35-5573-F5BE-A00AB54624E6}" dt="2025-10-26T14:36:06.691" v="324" actId="1076"/>
          <ac:spMkLst>
            <pc:docMk/>
            <pc:sldMk cId="2577230591" sldId="258"/>
            <ac:spMk id="18" creationId="{247FF275-993B-85BA-3120-E44A9F19B24C}"/>
          </ac:spMkLst>
        </pc:spChg>
        <pc:spChg chg="add del">
          <ac:chgData name="Guest User" userId="" providerId="Windows Live" clId="Web-{4170362A-AF35-5573-F5BE-A00AB54624E6}" dt="2025-10-26T14:29:17.488" v="145"/>
          <ac:spMkLst>
            <pc:docMk/>
            <pc:sldMk cId="2577230591" sldId="258"/>
            <ac:spMk id="19" creationId="{55650401-C7F1-9958-B972-0C9F15A093DF}"/>
          </ac:spMkLst>
        </pc:spChg>
        <pc:spChg chg="add del">
          <ac:chgData name="Guest User" userId="" providerId="Windows Live" clId="Web-{4170362A-AF35-5573-F5BE-A00AB54624E6}" dt="2025-10-26T14:29:28.066" v="147"/>
          <ac:spMkLst>
            <pc:docMk/>
            <pc:sldMk cId="2577230591" sldId="258"/>
            <ac:spMk id="20" creationId="{D31FD864-D168-F422-5969-273172DA3C1C}"/>
          </ac:spMkLst>
        </pc:spChg>
        <pc:spChg chg="add mod">
          <ac:chgData name="Guest User" userId="" providerId="Windows Live" clId="Web-{4170362A-AF35-5573-F5BE-A00AB54624E6}" dt="2025-10-26T14:36:06.707" v="325" actId="1076"/>
          <ac:spMkLst>
            <pc:docMk/>
            <pc:sldMk cId="2577230591" sldId="258"/>
            <ac:spMk id="21" creationId="{37A08FAF-0F6E-EC7D-6DB2-CEAADA9E19AA}"/>
          </ac:spMkLst>
        </pc:spChg>
        <pc:spChg chg="add mod">
          <ac:chgData name="Guest User" userId="" providerId="Windows Live" clId="Web-{4170362A-AF35-5573-F5BE-A00AB54624E6}" dt="2025-10-26T14:36:06.707" v="326" actId="1076"/>
          <ac:spMkLst>
            <pc:docMk/>
            <pc:sldMk cId="2577230591" sldId="258"/>
            <ac:spMk id="22" creationId="{0FE17D49-44BB-8721-9709-376381A5813A}"/>
          </ac:spMkLst>
        </pc:spChg>
        <pc:spChg chg="add mod">
          <ac:chgData name="Guest User" userId="" providerId="Windows Live" clId="Web-{4170362A-AF35-5573-F5BE-A00AB54624E6}" dt="2025-10-26T14:36:06.723" v="327" actId="1076"/>
          <ac:spMkLst>
            <pc:docMk/>
            <pc:sldMk cId="2577230591" sldId="258"/>
            <ac:spMk id="23" creationId="{7A2A8982-52F8-C302-96D4-50DC17ED90E6}"/>
          </ac:spMkLst>
        </pc:spChg>
        <pc:spChg chg="add mod">
          <ac:chgData name="Guest User" userId="" providerId="Windows Live" clId="Web-{4170362A-AF35-5573-F5BE-A00AB54624E6}" dt="2025-10-26T14:35:54.207" v="316" actId="1076"/>
          <ac:spMkLst>
            <pc:docMk/>
            <pc:sldMk cId="2577230591" sldId="258"/>
            <ac:spMk id="24" creationId="{D0AF7441-D358-06FD-E3F5-D11855BD1B6A}"/>
          </ac:spMkLst>
        </pc:spChg>
        <pc:spChg chg="add mod">
          <ac:chgData name="Guest User" userId="" providerId="Windows Live" clId="Web-{4170362A-AF35-5573-F5BE-A00AB54624E6}" dt="2025-10-26T14:35:54.207" v="317" actId="1076"/>
          <ac:spMkLst>
            <pc:docMk/>
            <pc:sldMk cId="2577230591" sldId="258"/>
            <ac:spMk id="25" creationId="{03382922-2F56-C6EE-2CDB-01BE62DF35CE}"/>
          </ac:spMkLst>
        </pc:spChg>
        <pc:spChg chg="add mod">
          <ac:chgData name="Guest User" userId="" providerId="Windows Live" clId="Web-{4170362A-AF35-5573-F5BE-A00AB54624E6}" dt="2025-10-26T14:35:58.410" v="318" actId="1076"/>
          <ac:spMkLst>
            <pc:docMk/>
            <pc:sldMk cId="2577230591" sldId="258"/>
            <ac:spMk id="26" creationId="{220C9F6A-83BA-D83F-95FA-EAB0C8227700}"/>
          </ac:spMkLst>
        </pc:spChg>
        <pc:spChg chg="add mod">
          <ac:chgData name="Guest User" userId="" providerId="Windows Live" clId="Web-{4170362A-AF35-5573-F5BE-A00AB54624E6}" dt="2025-10-26T14:35:58.426" v="319" actId="1076"/>
          <ac:spMkLst>
            <pc:docMk/>
            <pc:sldMk cId="2577230591" sldId="258"/>
            <ac:spMk id="27" creationId="{4A3F8C89-820E-E747-B1AB-0D4935A5028A}"/>
          </ac:spMkLst>
        </pc:spChg>
      </pc:sldChg>
      <pc:sldChg chg="del">
        <pc:chgData name="Guest User" userId="" providerId="Windows Live" clId="Web-{4170362A-AF35-5573-F5BE-A00AB54624E6}" dt="2025-10-26T14:35:19.769" v="309"/>
        <pc:sldMkLst>
          <pc:docMk/>
          <pc:sldMk cId="2152103917" sldId="266"/>
        </pc:sldMkLst>
      </pc:sldChg>
      <pc:sldChg chg="add replId modTransition">
        <pc:chgData name="Guest User" userId="" providerId="Windows Live" clId="Web-{4170362A-AF35-5573-F5BE-A00AB54624E6}" dt="2025-10-26T14:36:21.645" v="329"/>
        <pc:sldMkLst>
          <pc:docMk/>
          <pc:sldMk cId="3836724918" sldId="267"/>
        </pc:sldMkLst>
      </pc:sldChg>
    </pc:docChg>
  </pc:docChgLst>
  <pc:docChgLst>
    <pc:chgData name="Guest User" providerId="Windows Live" clId="Web-{E5C1C120-1BC9-9F3D-F694-E75C0936AC6D}"/>
    <pc:docChg chg="modSld">
      <pc:chgData name="Guest User" userId="" providerId="Windows Live" clId="Web-{E5C1C120-1BC9-9F3D-F694-E75C0936AC6D}" dt="2025-10-26T15:58:40.693" v="0" actId="1076"/>
      <pc:docMkLst>
        <pc:docMk/>
      </pc:docMkLst>
      <pc:sldChg chg="modSp">
        <pc:chgData name="Guest User" userId="" providerId="Windows Live" clId="Web-{E5C1C120-1BC9-9F3D-F694-E75C0936AC6D}" dt="2025-10-26T15:58:40.693" v="0" actId="1076"/>
        <pc:sldMkLst>
          <pc:docMk/>
          <pc:sldMk cId="642211346" sldId="275"/>
        </pc:sldMkLst>
        <pc:spChg chg="mod">
          <ac:chgData name="Guest User" userId="" providerId="Windows Live" clId="Web-{E5C1C120-1BC9-9F3D-F694-E75C0936AC6D}" dt="2025-10-26T15:58:40.693" v="0" actId="1076"/>
          <ac:spMkLst>
            <pc:docMk/>
            <pc:sldMk cId="642211346" sldId="275"/>
            <ac:spMk id="11" creationId="{60075F49-C0E9-A823-F539-DA7EEF2062F6}"/>
          </ac:spMkLst>
        </pc:spChg>
      </pc:sldChg>
    </pc:docChg>
  </pc:docChgLst>
  <pc:docChgLst>
    <pc:chgData name="Guest User" providerId="Windows Live" clId="Web-{820A6248-CBF5-E8A3-1D5F-9BFD51C07930}"/>
    <pc:docChg chg="modSld">
      <pc:chgData name="Guest User" userId="" providerId="Windows Live" clId="Web-{820A6248-CBF5-E8A3-1D5F-9BFD51C07930}" dt="2025-10-26T17:44:19.155" v="17" actId="20577"/>
      <pc:docMkLst>
        <pc:docMk/>
      </pc:docMkLst>
      <pc:sldChg chg="modSp">
        <pc:chgData name="Guest User" userId="" providerId="Windows Live" clId="Web-{820A6248-CBF5-E8A3-1D5F-9BFD51C07930}" dt="2025-10-26T17:43:08.014" v="16" actId="20577"/>
        <pc:sldMkLst>
          <pc:docMk/>
          <pc:sldMk cId="642211346" sldId="275"/>
        </pc:sldMkLst>
        <pc:spChg chg="mod">
          <ac:chgData name="Guest User" userId="" providerId="Windows Live" clId="Web-{820A6248-CBF5-E8A3-1D5F-9BFD51C07930}" dt="2025-10-26T17:43:08.014" v="16" actId="20577"/>
          <ac:spMkLst>
            <pc:docMk/>
            <pc:sldMk cId="642211346" sldId="275"/>
            <ac:spMk id="18" creationId="{F3C36F15-A961-D9CC-F19C-4956C389D059}"/>
          </ac:spMkLst>
        </pc:spChg>
      </pc:sldChg>
      <pc:sldChg chg="modSp">
        <pc:chgData name="Guest User" userId="" providerId="Windows Live" clId="Web-{820A6248-CBF5-E8A3-1D5F-9BFD51C07930}" dt="2025-10-26T17:44:19.155" v="17" actId="20577"/>
        <pc:sldMkLst>
          <pc:docMk/>
          <pc:sldMk cId="1349298275" sldId="277"/>
        </pc:sldMkLst>
        <pc:spChg chg="mod">
          <ac:chgData name="Guest User" userId="" providerId="Windows Live" clId="Web-{820A6248-CBF5-E8A3-1D5F-9BFD51C07930}" dt="2025-10-26T17:44:19.155" v="17" actId="20577"/>
          <ac:spMkLst>
            <pc:docMk/>
            <pc:sldMk cId="1349298275" sldId="277"/>
            <ac:spMk id="8" creationId="{7D72811A-8995-2898-3F0B-6DE5C37672C3}"/>
          </ac:spMkLst>
        </pc:spChg>
      </pc:sldChg>
    </pc:docChg>
  </pc:docChgLst>
  <pc:docChgLst>
    <pc:chgData name="Guest User" providerId="Windows Live" clId="Web-{B647DC57-38DE-AD4F-6E4E-CE78EFADAC80}"/>
    <pc:docChg chg="addSld modSld">
      <pc:chgData name="Guest User" userId="" providerId="Windows Live" clId="Web-{B647DC57-38DE-AD4F-6E4E-CE78EFADAC80}" dt="2025-10-26T17:28:00.861" v="260" actId="1076"/>
      <pc:docMkLst>
        <pc:docMk/>
      </pc:docMkLst>
      <pc:sldChg chg="modSp">
        <pc:chgData name="Guest User" userId="" providerId="Windows Live" clId="Web-{B647DC57-38DE-AD4F-6E4E-CE78EFADAC80}" dt="2025-10-26T16:51:36.458" v="239" actId="20577"/>
        <pc:sldMkLst>
          <pc:docMk/>
          <pc:sldMk cId="1858645943" sldId="261"/>
        </pc:sldMkLst>
        <pc:spChg chg="mod">
          <ac:chgData name="Guest User" userId="" providerId="Windows Live" clId="Web-{B647DC57-38DE-AD4F-6E4E-CE78EFADAC80}" dt="2025-10-26T16:51:30.396" v="237" actId="1076"/>
          <ac:spMkLst>
            <pc:docMk/>
            <pc:sldMk cId="1858645943" sldId="261"/>
            <ac:spMk id="4" creationId="{7C403736-ED19-6437-1D46-90F3423494CF}"/>
          </ac:spMkLst>
        </pc:spChg>
        <pc:spChg chg="mod">
          <ac:chgData name="Guest User" userId="" providerId="Windows Live" clId="Web-{B647DC57-38DE-AD4F-6E4E-CE78EFADAC80}" dt="2025-10-26T16:51:36.458" v="239" actId="20577"/>
          <ac:spMkLst>
            <pc:docMk/>
            <pc:sldMk cId="1858645943" sldId="261"/>
            <ac:spMk id="8" creationId="{3A9BD250-3E37-A2C4-FC8E-5F59E052A5BB}"/>
          </ac:spMkLst>
        </pc:spChg>
      </pc:sldChg>
      <pc:sldChg chg="addSp modSp addAnim">
        <pc:chgData name="Guest User" userId="" providerId="Windows Live" clId="Web-{B647DC57-38DE-AD4F-6E4E-CE78EFADAC80}" dt="2025-10-26T17:28:00.861" v="260" actId="1076"/>
        <pc:sldMkLst>
          <pc:docMk/>
          <pc:sldMk cId="3144764685" sldId="264"/>
        </pc:sldMkLst>
        <pc:spChg chg="mod">
          <ac:chgData name="Guest User" userId="" providerId="Windows Live" clId="Web-{B647DC57-38DE-AD4F-6E4E-CE78EFADAC80}" dt="2025-10-26T17:26:12.392" v="250" actId="20577"/>
          <ac:spMkLst>
            <pc:docMk/>
            <pc:sldMk cId="3144764685" sldId="264"/>
            <ac:spMk id="2" creationId="{FB2CB18A-1372-BCCC-1105-B20B5EEE83B4}"/>
          </ac:spMkLst>
        </pc:spChg>
        <pc:picChg chg="add mod">
          <ac:chgData name="Guest User" userId="" providerId="Windows Live" clId="Web-{B647DC57-38DE-AD4F-6E4E-CE78EFADAC80}" dt="2025-10-26T17:28:00.861" v="260" actId="1076"/>
          <ac:picMkLst>
            <pc:docMk/>
            <pc:sldMk cId="3144764685" sldId="264"/>
            <ac:picMk id="7" creationId="{4EAF354A-38B0-30F9-9EC1-C111DF017233}"/>
          </ac:picMkLst>
        </pc:picChg>
      </pc:sldChg>
      <pc:sldChg chg="delSp">
        <pc:chgData name="Guest User" userId="" providerId="Windows Live" clId="Web-{B647DC57-38DE-AD4F-6E4E-CE78EFADAC80}" dt="2025-10-26T17:07:05.344" v="248"/>
        <pc:sldMkLst>
          <pc:docMk/>
          <pc:sldMk cId="1732667027" sldId="265"/>
        </pc:sldMkLst>
        <pc:spChg chg="del">
          <ac:chgData name="Guest User" userId="" providerId="Windows Live" clId="Web-{B647DC57-38DE-AD4F-6E4E-CE78EFADAC80}" dt="2025-10-26T17:07:05.344" v="248"/>
          <ac:spMkLst>
            <pc:docMk/>
            <pc:sldMk cId="1732667027" sldId="265"/>
            <ac:spMk id="11" creationId="{F25C5ED7-737F-7F82-0DCE-5E9A9AA0EFDC}"/>
          </ac:spMkLst>
        </pc:spChg>
      </pc:sldChg>
      <pc:sldChg chg="addSp delSp modSp add replId">
        <pc:chgData name="Guest User" userId="" providerId="Windows Live" clId="Web-{B647DC57-38DE-AD4F-6E4E-CE78EFADAC80}" dt="2025-10-26T16:52:57.302" v="247" actId="20577"/>
        <pc:sldMkLst>
          <pc:docMk/>
          <pc:sldMk cId="1349298275" sldId="277"/>
        </pc:sldMkLst>
        <pc:spChg chg="del mod">
          <ac:chgData name="Guest User" userId="" providerId="Windows Live" clId="Web-{B647DC57-38DE-AD4F-6E4E-CE78EFADAC80}" dt="2025-10-26T16:36:05.746" v="16"/>
          <ac:spMkLst>
            <pc:docMk/>
            <pc:sldMk cId="1349298275" sldId="277"/>
            <ac:spMk id="2" creationId="{6727EE89-E3EF-2327-62E5-D4E967B04526}"/>
          </ac:spMkLst>
        </pc:spChg>
        <pc:spChg chg="mod">
          <ac:chgData name="Guest User" userId="" providerId="Windows Live" clId="Web-{B647DC57-38DE-AD4F-6E4E-CE78EFADAC80}" dt="2025-10-26T16:36:38.887" v="43" actId="20577"/>
          <ac:spMkLst>
            <pc:docMk/>
            <pc:sldMk cId="1349298275" sldId="277"/>
            <ac:spMk id="5" creationId="{873E201F-210D-3464-A8EF-E7136BB03575}"/>
          </ac:spMkLst>
        </pc:spChg>
        <pc:spChg chg="add mod">
          <ac:chgData name="Guest User" userId="" providerId="Windows Live" clId="Web-{B647DC57-38DE-AD4F-6E4E-CE78EFADAC80}" dt="2025-10-26T16:36:20.668" v="38" actId="20577"/>
          <ac:spMkLst>
            <pc:docMk/>
            <pc:sldMk cId="1349298275" sldId="277"/>
            <ac:spMk id="6" creationId="{8C90D5BA-3CE4-5D6C-2A4A-7035129B59B4}"/>
          </ac:spMkLst>
        </pc:spChg>
        <pc:spChg chg="add del mod">
          <ac:chgData name="Guest User" userId="" providerId="Windows Live" clId="Web-{B647DC57-38DE-AD4F-6E4E-CE78EFADAC80}" dt="2025-10-26T16:36:31.715" v="41"/>
          <ac:spMkLst>
            <pc:docMk/>
            <pc:sldMk cId="1349298275" sldId="277"/>
            <ac:spMk id="7" creationId="{4D5E9050-4ACB-6317-E66C-1CFD5EBBD44A}"/>
          </ac:spMkLst>
        </pc:spChg>
        <pc:spChg chg="add mod">
          <ac:chgData name="Guest User" userId="" providerId="Windows Live" clId="Web-{B647DC57-38DE-AD4F-6E4E-CE78EFADAC80}" dt="2025-10-26T16:52:57.302" v="247" actId="20577"/>
          <ac:spMkLst>
            <pc:docMk/>
            <pc:sldMk cId="1349298275" sldId="277"/>
            <ac:spMk id="8" creationId="{7D72811A-8995-2898-3F0B-6DE5C37672C3}"/>
          </ac:spMkLst>
        </pc:spChg>
      </pc:sldChg>
      <pc:sldChg chg="modSp">
        <pc:chgData name="Guest User" userId="" providerId="Windows Live" clId="Web-{B647DC57-38DE-AD4F-6E4E-CE78EFADAC80}" dt="2025-10-26T16:51:20.771" v="235" actId="20577"/>
        <pc:sldMkLst>
          <pc:docMk/>
          <pc:sldMk cId="2339409117" sldId="278"/>
        </pc:sldMkLst>
        <pc:spChg chg="mod">
          <ac:chgData name="Guest User" userId="" providerId="Windows Live" clId="Web-{B647DC57-38DE-AD4F-6E4E-CE78EFADAC80}" dt="2025-10-26T16:51:20.771" v="235" actId="20577"/>
          <ac:spMkLst>
            <pc:docMk/>
            <pc:sldMk cId="2339409117" sldId="278"/>
            <ac:spMk id="10" creationId="{821B8ACB-6F43-8C9A-6332-528B407A47F8}"/>
          </ac:spMkLst>
        </pc:spChg>
      </pc:sldChg>
      <pc:sldChg chg="addSp delSp modSp">
        <pc:chgData name="Guest User" userId="" providerId="Windows Live" clId="Web-{B647DC57-38DE-AD4F-6E4E-CE78EFADAC80}" dt="2025-10-26T16:50:22.208" v="234" actId="14100"/>
        <pc:sldMkLst>
          <pc:docMk/>
          <pc:sldMk cId="3420185750" sldId="279"/>
        </pc:sldMkLst>
        <pc:spChg chg="del">
          <ac:chgData name="Guest User" userId="" providerId="Windows Live" clId="Web-{B647DC57-38DE-AD4F-6E4E-CE78EFADAC80}" dt="2025-10-26T16:50:10.958" v="232"/>
          <ac:spMkLst>
            <pc:docMk/>
            <pc:sldMk cId="3420185750" sldId="279"/>
            <ac:spMk id="2" creationId="{C15EF11E-B495-C508-024E-A977DEF1C2D7}"/>
          </ac:spMkLst>
        </pc:spChg>
        <pc:spChg chg="del">
          <ac:chgData name="Guest User" userId="" providerId="Windows Live" clId="Web-{B647DC57-38DE-AD4F-6E4E-CE78EFADAC80}" dt="2025-10-26T16:50:04.692" v="231"/>
          <ac:spMkLst>
            <pc:docMk/>
            <pc:sldMk cId="3420185750" sldId="279"/>
            <ac:spMk id="3" creationId="{46BD9750-5900-1ACB-975E-826F8833E003}"/>
          </ac:spMkLst>
        </pc:spChg>
        <pc:picChg chg="add mod ord">
          <ac:chgData name="Guest User" userId="" providerId="Windows Live" clId="Web-{B647DC57-38DE-AD4F-6E4E-CE78EFADAC80}" dt="2025-10-26T16:50:22.208" v="234" actId="14100"/>
          <ac:picMkLst>
            <pc:docMk/>
            <pc:sldMk cId="3420185750" sldId="279"/>
            <ac:picMk id="4" creationId="{DBCDCFCC-465E-DBB8-C5A7-D6D3EC5D5506}"/>
          </ac:picMkLst>
        </pc:picChg>
      </pc:sldChg>
    </pc:docChg>
  </pc:docChgLst>
  <pc:docChgLst>
    <pc:chgData name="Guest User" providerId="Windows Live" clId="Web-{D3DCB08F-7E38-1B71-5CDB-41B2355B7E63}"/>
    <pc:docChg chg="addSld modSld">
      <pc:chgData name="Guest User" userId="" providerId="Windows Live" clId="Web-{D3DCB08F-7E38-1B71-5CDB-41B2355B7E63}" dt="2025-10-26T16:42:47.149" v="19" actId="1076"/>
      <pc:docMkLst>
        <pc:docMk/>
      </pc:docMkLst>
      <pc:sldChg chg="modSp">
        <pc:chgData name="Guest User" userId="" providerId="Windows Live" clId="Web-{D3DCB08F-7E38-1B71-5CDB-41B2355B7E63}" dt="2025-10-26T16:40:51.180" v="3" actId="14100"/>
        <pc:sldMkLst>
          <pc:docMk/>
          <pc:sldMk cId="3449055876" sldId="263"/>
        </pc:sldMkLst>
        <pc:spChg chg="mod">
          <ac:chgData name="Guest User" userId="" providerId="Windows Live" clId="Web-{D3DCB08F-7E38-1B71-5CDB-41B2355B7E63}" dt="2025-10-26T16:40:44.837" v="1" actId="1076"/>
          <ac:spMkLst>
            <pc:docMk/>
            <pc:sldMk cId="3449055876" sldId="263"/>
            <ac:spMk id="2" creationId="{25586B3E-35BC-6764-50C7-E4DCB4D533A5}"/>
          </ac:spMkLst>
        </pc:spChg>
        <pc:spChg chg="mod">
          <ac:chgData name="Guest User" userId="" providerId="Windows Live" clId="Web-{D3DCB08F-7E38-1B71-5CDB-41B2355B7E63}" dt="2025-10-26T16:40:51.180" v="3" actId="14100"/>
          <ac:spMkLst>
            <pc:docMk/>
            <pc:sldMk cId="3449055876" sldId="263"/>
            <ac:spMk id="3" creationId="{26728117-5D2D-D50C-26A8-95BEB0F509DD}"/>
          </ac:spMkLst>
        </pc:spChg>
      </pc:sldChg>
      <pc:sldChg chg="addSp modSp">
        <pc:chgData name="Guest User" userId="" providerId="Windows Live" clId="Web-{D3DCB08F-7E38-1B71-5CDB-41B2355B7E63}" dt="2025-10-26T16:42:47.149" v="19" actId="1076"/>
        <pc:sldMkLst>
          <pc:docMk/>
          <pc:sldMk cId="3027664822" sldId="268"/>
        </pc:sldMkLst>
        <pc:spChg chg="mod">
          <ac:chgData name="Guest User" userId="" providerId="Windows Live" clId="Web-{D3DCB08F-7E38-1B71-5CDB-41B2355B7E63}" dt="2025-10-26T16:41:37.461" v="8" actId="1076"/>
          <ac:spMkLst>
            <pc:docMk/>
            <pc:sldMk cId="3027664822" sldId="268"/>
            <ac:spMk id="2" creationId="{77C71DBC-F25E-BCE6-222F-EC81152D9113}"/>
          </ac:spMkLst>
        </pc:spChg>
        <pc:spChg chg="mod">
          <ac:chgData name="Guest User" userId="" providerId="Windows Live" clId="Web-{D3DCB08F-7E38-1B71-5CDB-41B2355B7E63}" dt="2025-10-26T16:41:10.399" v="5" actId="1076"/>
          <ac:spMkLst>
            <pc:docMk/>
            <pc:sldMk cId="3027664822" sldId="268"/>
            <ac:spMk id="7" creationId="{9A1FE314-9246-BDA6-FC46-DA2FABBE994C}"/>
          </ac:spMkLst>
        </pc:spChg>
        <pc:spChg chg="add mod">
          <ac:chgData name="Guest User" userId="" providerId="Windows Live" clId="Web-{D3DCB08F-7E38-1B71-5CDB-41B2355B7E63}" dt="2025-10-26T16:42:47.149" v="19" actId="1076"/>
          <ac:spMkLst>
            <pc:docMk/>
            <pc:sldMk cId="3027664822" sldId="268"/>
            <ac:spMk id="9" creationId="{AC4081EC-72BB-156C-FBEA-3144A4FBC5F2}"/>
          </ac:spMkLst>
        </pc:spChg>
      </pc:sldChg>
      <pc:sldChg chg="addSp modSp add replId">
        <pc:chgData name="Guest User" userId="" providerId="Windows Live" clId="Web-{D3DCB08F-7E38-1B71-5CDB-41B2355B7E63}" dt="2025-10-26T16:42:33.227" v="17"/>
        <pc:sldMkLst>
          <pc:docMk/>
          <pc:sldMk cId="2339409117" sldId="278"/>
        </pc:sldMkLst>
        <pc:spChg chg="mod ord">
          <ac:chgData name="Guest User" userId="" providerId="Windows Live" clId="Web-{D3DCB08F-7E38-1B71-5CDB-41B2355B7E63}" dt="2025-10-26T16:42:33.227" v="17"/>
          <ac:spMkLst>
            <pc:docMk/>
            <pc:sldMk cId="2339409117" sldId="278"/>
            <ac:spMk id="2" creationId="{5A150C63-7D03-3F20-57A2-ABE2FB93BFDB}"/>
          </ac:spMkLst>
        </pc:spChg>
        <pc:spChg chg="add mod">
          <ac:chgData name="Guest User" userId="" providerId="Windows Live" clId="Web-{D3DCB08F-7E38-1B71-5CDB-41B2355B7E63}" dt="2025-10-26T16:42:26.930" v="16"/>
          <ac:spMkLst>
            <pc:docMk/>
            <pc:sldMk cId="2339409117" sldId="278"/>
            <ac:spMk id="4" creationId="{B437A13C-F8BC-89F9-96BA-113ECDE03055}"/>
          </ac:spMkLst>
        </pc:spChg>
        <pc:spChg chg="mod">
          <ac:chgData name="Guest User" userId="" providerId="Windows Live" clId="Web-{D3DCB08F-7E38-1B71-5CDB-41B2355B7E63}" dt="2025-10-26T16:41:40.586" v="9" actId="1076"/>
          <ac:spMkLst>
            <pc:docMk/>
            <pc:sldMk cId="2339409117" sldId="278"/>
            <ac:spMk id="7" creationId="{7990EC14-3086-6688-B576-6778F1840705}"/>
          </ac:spMkLst>
        </pc:spChg>
      </pc:sldChg>
    </pc:docChg>
  </pc:docChgLst>
  <pc:docChgLst>
    <pc:chgData name="Guest User" providerId="Windows Live" clId="Web-{510E98AC-E567-C5C0-00DB-2C4B6B6F0AF0}"/>
    <pc:docChg chg="addSld modSld sldOrd">
      <pc:chgData name="Guest User" userId="" providerId="Windows Live" clId="Web-{510E98AC-E567-C5C0-00DB-2C4B6B6F0AF0}" dt="2025-10-26T16:39:18.315" v="43" actId="1076"/>
      <pc:docMkLst>
        <pc:docMk/>
      </pc:docMkLst>
      <pc:sldChg chg="addSp modSp">
        <pc:chgData name="Guest User" userId="" providerId="Windows Live" clId="Web-{510E98AC-E567-C5C0-00DB-2C4B6B6F0AF0}" dt="2025-10-26T16:39:18.315" v="43" actId="1076"/>
        <pc:sldMkLst>
          <pc:docMk/>
          <pc:sldMk cId="3027664822" sldId="268"/>
        </pc:sldMkLst>
        <pc:spChg chg="mod">
          <ac:chgData name="Guest User" userId="" providerId="Windows Live" clId="Web-{510E98AC-E567-C5C0-00DB-2C4B6B6F0AF0}" dt="2025-10-26T16:39:03.300" v="39" actId="1076"/>
          <ac:spMkLst>
            <pc:docMk/>
            <pc:sldMk cId="3027664822" sldId="268"/>
            <ac:spMk id="2" creationId="{77C71DBC-F25E-BCE6-222F-EC81152D9113}"/>
          </ac:spMkLst>
        </pc:spChg>
        <pc:spChg chg="add mod">
          <ac:chgData name="Guest User" userId="" providerId="Windows Live" clId="Web-{510E98AC-E567-C5C0-00DB-2C4B6B6F0AF0}" dt="2025-10-26T16:39:18.315" v="43" actId="1076"/>
          <ac:spMkLst>
            <pc:docMk/>
            <pc:sldMk cId="3027664822" sldId="268"/>
            <ac:spMk id="4" creationId="{3BAB0403-F727-F522-A6C1-A4F602FA2796}"/>
          </ac:spMkLst>
        </pc:spChg>
        <pc:spChg chg="mod">
          <ac:chgData name="Guest User" userId="" providerId="Windows Live" clId="Web-{510E98AC-E567-C5C0-00DB-2C4B6B6F0AF0}" dt="2025-10-26T16:38:56.831" v="38" actId="1076"/>
          <ac:spMkLst>
            <pc:docMk/>
            <pc:sldMk cId="3027664822" sldId="268"/>
            <ac:spMk id="5" creationId="{D018E4C8-AC30-1294-8CDE-11D3E6470504}"/>
          </ac:spMkLst>
        </pc:spChg>
      </pc:sldChg>
      <pc:sldChg chg="modSp add ord replId">
        <pc:chgData name="Guest User" userId="" providerId="Windows Live" clId="Web-{510E98AC-E567-C5C0-00DB-2C4B6B6F0AF0}" dt="2025-10-26T16:32:39.050" v="25" actId="1076"/>
        <pc:sldMkLst>
          <pc:docMk/>
          <pc:sldMk cId="4262334365" sldId="276"/>
        </pc:sldMkLst>
        <pc:spChg chg="mod">
          <ac:chgData name="Guest User" userId="" providerId="Windows Live" clId="Web-{510E98AC-E567-C5C0-00DB-2C4B6B6F0AF0}" dt="2025-10-26T16:32:39.050" v="25" actId="1076"/>
          <ac:spMkLst>
            <pc:docMk/>
            <pc:sldMk cId="4262334365" sldId="276"/>
            <ac:spMk id="2" creationId="{29A9CD75-9CD8-D7EB-8AF9-AFF7103BECEE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20:51:43.1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1B00AD-65F6-4E23-B577-FCF0DDA26D8D}" type="datetimeFigureOut">
              <a:rPr lang="en-CA" smtClean="0"/>
              <a:t>2025-10-26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7ECC4-386B-4C57-9EEA-BB036E4635C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5423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7ECC4-386B-4C57-9EEA-BB036E4635CF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7374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7ECC4-386B-4C57-9EEA-BB036E4635CF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3283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77436DE-5426-4130-9791-6590B9E48916}" type="datetimeFigureOut">
              <a:rPr lang="en-CA" smtClean="0"/>
              <a:t>2025-10-26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F79A-535B-4FC7-AD6B-B2952CE739BE}" type="slidenum">
              <a:rPr lang="en-CA" smtClean="0"/>
              <a:t>‹#›</a:t>
            </a:fld>
            <a:endParaRPr lang="en-CA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658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436DE-5426-4130-9791-6590B9E48916}" type="datetimeFigureOut">
              <a:rPr lang="en-CA" smtClean="0"/>
              <a:t>2025-10-26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F79A-535B-4FC7-AD6B-B2952CE739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5150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436DE-5426-4130-9791-6590B9E48916}" type="datetimeFigureOut">
              <a:rPr lang="en-CA" smtClean="0"/>
              <a:t>2025-10-26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F79A-535B-4FC7-AD6B-B2952CE739BE}" type="slidenum">
              <a:rPr lang="en-CA" smtClean="0"/>
              <a:t>‹#›</a:t>
            </a:fld>
            <a:endParaRPr lang="en-CA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55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436DE-5426-4130-9791-6590B9E48916}" type="datetimeFigureOut">
              <a:rPr lang="en-CA" smtClean="0"/>
              <a:t>2025-10-26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F79A-535B-4FC7-AD6B-B2952CE739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3881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436DE-5426-4130-9791-6590B9E48916}" type="datetimeFigureOut">
              <a:rPr lang="en-CA" smtClean="0"/>
              <a:t>2025-10-26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F79A-535B-4FC7-AD6B-B2952CE739BE}" type="slidenum">
              <a:rPr lang="en-CA" smtClean="0"/>
              <a:t>‹#›</a:t>
            </a:fld>
            <a:endParaRPr lang="en-CA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681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436DE-5426-4130-9791-6590B9E48916}" type="datetimeFigureOut">
              <a:rPr lang="en-CA" smtClean="0"/>
              <a:t>2025-10-26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F79A-535B-4FC7-AD6B-B2952CE739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695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436DE-5426-4130-9791-6590B9E48916}" type="datetimeFigureOut">
              <a:rPr lang="en-CA" smtClean="0"/>
              <a:t>2025-10-26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F79A-535B-4FC7-AD6B-B2952CE739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130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436DE-5426-4130-9791-6590B9E48916}" type="datetimeFigureOut">
              <a:rPr lang="en-CA" smtClean="0"/>
              <a:t>2025-10-26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F79A-535B-4FC7-AD6B-B2952CE739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1053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436DE-5426-4130-9791-6590B9E48916}" type="datetimeFigureOut">
              <a:rPr lang="en-CA" smtClean="0"/>
              <a:t>2025-10-26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F79A-535B-4FC7-AD6B-B2952CE739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2467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436DE-5426-4130-9791-6590B9E48916}" type="datetimeFigureOut">
              <a:rPr lang="en-CA" smtClean="0"/>
              <a:t>2025-10-26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F79A-535B-4FC7-AD6B-B2952CE739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548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436DE-5426-4130-9791-6590B9E48916}" type="datetimeFigureOut">
              <a:rPr lang="en-CA" smtClean="0"/>
              <a:t>2025-10-26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F79A-535B-4FC7-AD6B-B2952CE739BE}" type="slidenum">
              <a:rPr lang="en-CA" smtClean="0"/>
              <a:t>‹#›</a:t>
            </a:fld>
            <a:endParaRPr lang="en-CA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951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77436DE-5426-4130-9791-6590B9E48916}" type="datetimeFigureOut">
              <a:rPr lang="en-CA" smtClean="0"/>
              <a:t>2025-10-26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E39F79A-535B-4FC7-AD6B-B2952CE739BE}" type="slidenum">
              <a:rPr lang="en-CA" smtClean="0"/>
              <a:t>‹#›</a:t>
            </a:fld>
            <a:endParaRPr lang="en-CA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530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bin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bin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chatgpt.com/" TargetMode="External"/><Relationship Id="rId3" Type="http://schemas.openxmlformats.org/officeDocument/2006/relationships/hyperlink" Target="https://experience.arcgis.com/experience/cbdeb7f7936c4cd5bc1322f25b9adcef" TargetMode="External"/><Relationship Id="rId7" Type="http://schemas.openxmlformats.org/officeDocument/2006/relationships/hyperlink" Target="https://www.asc-csa.gc.ca/eng/" TargetMode="External"/><Relationship Id="rId2" Type="http://schemas.openxmlformats.org/officeDocument/2006/relationships/hyperlink" Target="https://www.halifax.ca/about-halifax/environment-climate-change/resilient-halifax-flooding/where-could-it-floo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da.space/" TargetMode="External"/><Relationship Id="rId5" Type="http://schemas.openxmlformats.org/officeDocument/2006/relationships/hyperlink" Target="https://www.eodms-sgdot.nrcan-rncan.gc.ca/index-en.html" TargetMode="External"/><Relationship Id="rId10" Type="http://schemas.openxmlformats.org/officeDocument/2006/relationships/hyperlink" Target="https://lovable.dev/?utm_feeditemid=&amp;utm_device=c&amp;utm_term=loveable&amp;utm_source=google&amp;utm_medium=ppc&amp;utm_campaign=XX+-+Search+-+Lovable+-+CORE&amp;campaignid=23078175989&amp;devicetype=c&amp;gclid=CjwKCAjwjffHBhBuEiwAKMb8pDq8eGIDH66rx5zDEcW7f3jfhghmNk0xwhDXlIajayWy3VvjsUOUoxoCMIQQAvD_BwE&amp;creativeid=777017047816&amp;gad_source=1&amp;gad_campaignid=23078175989&amp;gbraid=0AAAAA-iIxGcGBWFunP7sM_eTj9eBZ-MPn&amp;gclid=CjwKCAjwjffHBhBuEiwAKMb8pDq8eGIDH66rx5zDEcW7f3jfhghmNk0xwhDXlIajayWy3VvjsUOUoxoCMIQQAvD_BwE" TargetMode="External"/><Relationship Id="rId4" Type="http://schemas.openxmlformats.org/officeDocument/2006/relationships/hyperlink" Target="https://app.geo.ca/en-ca/map-browser/record/a13a2575-5bda-4bfd-a9b1-5bd2dd583f09" TargetMode="External"/><Relationship Id="rId9" Type="http://schemas.openxmlformats.org/officeDocument/2006/relationships/hyperlink" Target="https://grok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0.png"/><Relationship Id="rId5" Type="http://schemas.openxmlformats.org/officeDocument/2006/relationships/customXml" Target="../ink/ink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B9D018-7B56-0613-D6CC-6E56C5E9C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Video 18" title="Ocean Waves">
            <a:hlinkClick r:id="" action="ppaction://media"/>
            <a:extLst>
              <a:ext uri="{FF2B5EF4-FFF2-40B4-BE49-F238E27FC236}">
                <a16:creationId xmlns:a16="http://schemas.microsoft.com/office/drawing/2014/main" id="{8E649380-1405-D8F4-B1E5-CE33E6786F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DA9D0B2-4F35-FBA5-F842-A7C35BA37C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07176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4697387 w 12192000"/>
              <a:gd name="connsiteY3" fmla="*/ 6858000 h 6858000"/>
              <a:gd name="connsiteX4" fmla="*/ 1503815 w 12192000"/>
              <a:gd name="connsiteY4" fmla="*/ 3517255 h 6858000"/>
              <a:gd name="connsiteX5" fmla="*/ 892787 w 12192000"/>
              <a:gd name="connsiteY5" fmla="*/ 3503492 h 6858000"/>
              <a:gd name="connsiteX6" fmla="*/ 335337 w 12192000"/>
              <a:gd name="connsiteY6" fmla="*/ 4036384 h 6858000"/>
              <a:gd name="connsiteX7" fmla="*/ 321575 w 12192000"/>
              <a:gd name="connsiteY7" fmla="*/ 4647411 h 6858000"/>
              <a:gd name="connsiteX8" fmla="*/ 2434778 w 12192000"/>
              <a:gd name="connsiteY8" fmla="*/ 6858000 h 6858000"/>
              <a:gd name="connsiteX9" fmla="*/ 0 w 12192000"/>
              <a:gd name="connsiteY9" fmla="*/ 6858000 h 6858000"/>
              <a:gd name="connsiteX10" fmla="*/ 0 w 12192000"/>
              <a:gd name="connsiteY10" fmla="*/ 1267691 h 6858000"/>
              <a:gd name="connsiteX11" fmla="*/ 3144058 w 12192000"/>
              <a:gd name="connsiteY11" fmla="*/ 4556640 h 6858000"/>
              <a:gd name="connsiteX12" fmla="*/ 3760757 w 12192000"/>
              <a:gd name="connsiteY12" fmla="*/ 4570530 h 6858000"/>
              <a:gd name="connsiteX13" fmla="*/ 4323381 w 12192000"/>
              <a:gd name="connsiteY13" fmla="*/ 4032692 h 6858000"/>
              <a:gd name="connsiteX14" fmla="*/ 4337272 w 12192000"/>
              <a:gd name="connsiteY14" fmla="*/ 34159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6858000">
                <a:moveTo>
                  <a:pt x="107176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4697387" y="6858000"/>
                </a:lnTo>
                <a:lnTo>
                  <a:pt x="1503815" y="3517255"/>
                </a:lnTo>
                <a:cubicBezTo>
                  <a:pt x="1338885" y="3344724"/>
                  <a:pt x="1065318" y="3338562"/>
                  <a:pt x="892787" y="3503492"/>
                </a:cubicBezTo>
                <a:lnTo>
                  <a:pt x="335337" y="4036384"/>
                </a:lnTo>
                <a:cubicBezTo>
                  <a:pt x="162807" y="4201314"/>
                  <a:pt x="156645" y="4474881"/>
                  <a:pt x="321575" y="4647411"/>
                </a:cubicBezTo>
                <a:lnTo>
                  <a:pt x="2434778" y="6858000"/>
                </a:lnTo>
                <a:lnTo>
                  <a:pt x="0" y="6858000"/>
                </a:lnTo>
                <a:lnTo>
                  <a:pt x="0" y="1267691"/>
                </a:lnTo>
                <a:lnTo>
                  <a:pt x="3144058" y="4556640"/>
                </a:lnTo>
                <a:cubicBezTo>
                  <a:pt x="3310519" y="4730773"/>
                  <a:pt x="3586625" y="4736992"/>
                  <a:pt x="3760757" y="4570530"/>
                </a:cubicBezTo>
                <a:lnTo>
                  <a:pt x="4323381" y="4032692"/>
                </a:lnTo>
                <a:cubicBezTo>
                  <a:pt x="4497514" y="3866231"/>
                  <a:pt x="4503733" y="3590125"/>
                  <a:pt x="4337272" y="3415992"/>
                </a:cubicBezTo>
                <a:close/>
              </a:path>
            </a:pathLst>
          </a:custGeom>
          <a:gradFill>
            <a:gsLst>
              <a:gs pos="84000">
                <a:schemeClr val="accent3">
                  <a:lumMod val="60000"/>
                  <a:lumOff val="40000"/>
                </a:schemeClr>
              </a:gs>
              <a:gs pos="14000">
                <a:schemeClr val="accent1">
                  <a:lumMod val="60000"/>
                  <a:lumOff val="40000"/>
                </a:schemeClr>
              </a:gs>
              <a:gs pos="52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AA1F6A-CA77-1B99-53C1-DDCD97D3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898" y="940601"/>
            <a:ext cx="8843772" cy="1499616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CA" sz="9600">
                <a:solidFill>
                  <a:srgbClr val="0D5570"/>
                </a:solidFill>
              </a:rPr>
              <a:t>F.L.O.W</a:t>
            </a:r>
            <a:br>
              <a:rPr lang="en-CA">
                <a:solidFill>
                  <a:srgbClr val="0D5570"/>
                </a:solidFill>
              </a:rPr>
            </a:br>
            <a:r>
              <a:rPr lang="en-CA">
                <a:solidFill>
                  <a:srgbClr val="0D5570"/>
                </a:solidFill>
              </a:rPr>
              <a:t>Flood Observation and warning</a:t>
            </a:r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C0B06-7219-BCD3-AF5D-0F6E91B68D77}"/>
              </a:ext>
            </a:extLst>
          </p:cNvPr>
          <p:cNvSpPr txBox="1"/>
          <p:nvPr/>
        </p:nvSpPr>
        <p:spPr>
          <a:xfrm>
            <a:off x="5867400" y="2453800"/>
            <a:ext cx="667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D5570"/>
                </a:solidFill>
              </a:rPr>
              <a:t>Mission Accepted Hackathon 2025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4DD240-C95F-89D2-DC9D-60FC9A79AD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181" y="5909243"/>
            <a:ext cx="1929452" cy="838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226031-12C1-655F-B9D5-45E1FB9A81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882" y="5672983"/>
            <a:ext cx="2062118" cy="10383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ECD4EF-6755-9620-9F6B-CA7C118A9F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399" y="5169809"/>
            <a:ext cx="2139950" cy="21399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D0FEA0D-D688-783A-B84B-517EDEA46AE2}"/>
              </a:ext>
            </a:extLst>
          </p:cNvPr>
          <p:cNvSpPr txBox="1"/>
          <p:nvPr/>
        </p:nvSpPr>
        <p:spPr>
          <a:xfrm>
            <a:off x="5867400" y="3488639"/>
            <a:ext cx="447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rgbClr val="0D5570"/>
                </a:solidFill>
              </a:rPr>
              <a:t>CHALLENGE 1:</a:t>
            </a:r>
            <a:br>
              <a:rPr lang="en-CA" dirty="0">
                <a:solidFill>
                  <a:srgbClr val="0D5570"/>
                </a:solidFill>
              </a:rPr>
            </a:br>
            <a:r>
              <a:rPr lang="en-US" dirty="0">
                <a:solidFill>
                  <a:srgbClr val="0D5570"/>
                </a:solidFill>
              </a:rPr>
              <a:t>How can we use satellite</a:t>
            </a:r>
          </a:p>
          <a:p>
            <a:pPr algn="ctr"/>
            <a:r>
              <a:rPr lang="en-US" dirty="0">
                <a:solidFill>
                  <a:srgbClr val="0D5570"/>
                </a:solidFill>
              </a:rPr>
              <a:t>data to help protect</a:t>
            </a:r>
          </a:p>
          <a:p>
            <a:pPr algn="ctr"/>
            <a:r>
              <a:rPr lang="en-US" dirty="0">
                <a:solidFill>
                  <a:srgbClr val="0D5570"/>
                </a:solidFill>
              </a:rPr>
              <a:t>Canadian shorelines?</a:t>
            </a:r>
            <a:endParaRPr lang="en-CA" dirty="0">
              <a:solidFill>
                <a:srgbClr val="0D55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66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000">
              <a:schemeClr val="accent3">
                <a:lumMod val="60000"/>
                <a:lumOff val="40000"/>
              </a:schemeClr>
            </a:gs>
            <a:gs pos="14000">
              <a:schemeClr val="accent1">
                <a:lumMod val="60000"/>
                <a:lumOff val="40000"/>
              </a:schemeClr>
            </a:gs>
            <a:gs pos="52000">
              <a:schemeClr val="accent2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E532CA-7A7D-CC07-4EAE-45C912A6D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E691A2-428F-8605-5D5D-CBEB09AEAA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84000">
                <a:schemeClr val="accent3">
                  <a:lumMod val="60000"/>
                  <a:lumOff val="40000"/>
                </a:schemeClr>
              </a:gs>
              <a:gs pos="14000">
                <a:schemeClr val="accent1">
                  <a:lumMod val="60000"/>
                  <a:lumOff val="40000"/>
                </a:schemeClr>
              </a:gs>
              <a:gs pos="52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9E313-A16C-C310-AAFA-D8B172DA5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11" y="1754155"/>
            <a:ext cx="10513877" cy="445070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CA" sz="3200"/>
          </a:p>
          <a:p>
            <a:pPr marL="0" indent="0" algn="just">
              <a:buNone/>
            </a:pPr>
            <a:endParaRPr lang="en-CA" sz="32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2F05A2E-0A04-9616-1BCF-7B17F670224E}"/>
              </a:ext>
            </a:extLst>
          </p:cNvPr>
          <p:cNvSpPr/>
          <p:nvPr/>
        </p:nvSpPr>
        <p:spPr>
          <a:xfrm>
            <a:off x="5551616" y="341252"/>
            <a:ext cx="3238500" cy="3227070"/>
          </a:xfrm>
          <a:custGeom>
            <a:avLst/>
            <a:gdLst>
              <a:gd name="connsiteX0" fmla="*/ 3238500 w 3238500"/>
              <a:gd name="connsiteY0" fmla="*/ 0 h 3227070"/>
              <a:gd name="connsiteX1" fmla="*/ 3238500 w 3238500"/>
              <a:gd name="connsiteY1" fmla="*/ 3227070 h 3227070"/>
              <a:gd name="connsiteX2" fmla="*/ 0 w 3238500"/>
              <a:gd name="connsiteY2" fmla="*/ 3227070 h 3227070"/>
              <a:gd name="connsiteX3" fmla="*/ 3238500 w 3238500"/>
              <a:gd name="connsiteY3" fmla="*/ 0 h 3227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3227070">
                <a:moveTo>
                  <a:pt x="3238500" y="0"/>
                </a:moveTo>
                <a:lnTo>
                  <a:pt x="3238500" y="3227070"/>
                </a:lnTo>
                <a:lnTo>
                  <a:pt x="0" y="3227070"/>
                </a:lnTo>
                <a:cubicBezTo>
                  <a:pt x="0" y="1444808"/>
                  <a:pt x="1449926" y="0"/>
                  <a:pt x="3238500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2B57D-91AD-7F3C-8928-81D4F19A148B}"/>
              </a:ext>
            </a:extLst>
          </p:cNvPr>
          <p:cNvSpPr/>
          <p:nvPr/>
        </p:nvSpPr>
        <p:spPr>
          <a:xfrm>
            <a:off x="-154459" y="0"/>
            <a:ext cx="4806849" cy="68623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8B789-E56C-28EB-D561-CB3B48676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74" y="2803117"/>
            <a:ext cx="3768235" cy="1168939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CA">
                <a:solidFill>
                  <a:schemeClr val="bg1"/>
                </a:solidFill>
              </a:rPr>
              <a:t>Technical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3FE88D-E275-7FA6-F087-09DE28D39020}"/>
              </a:ext>
            </a:extLst>
          </p:cNvPr>
          <p:cNvSpPr txBox="1"/>
          <p:nvPr/>
        </p:nvSpPr>
        <p:spPr>
          <a:xfrm>
            <a:off x="5913052" y="1955800"/>
            <a:ext cx="273015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Hybrid AI/ML Model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87E6953-8F0D-D634-8138-2A158157B38F}"/>
              </a:ext>
            </a:extLst>
          </p:cNvPr>
          <p:cNvSpPr/>
          <p:nvPr/>
        </p:nvSpPr>
        <p:spPr>
          <a:xfrm rot="16200000">
            <a:off x="5541456" y="3572132"/>
            <a:ext cx="3238500" cy="3227070"/>
          </a:xfrm>
          <a:custGeom>
            <a:avLst/>
            <a:gdLst>
              <a:gd name="connsiteX0" fmla="*/ 3238500 w 3238500"/>
              <a:gd name="connsiteY0" fmla="*/ 0 h 3227070"/>
              <a:gd name="connsiteX1" fmla="*/ 3238500 w 3238500"/>
              <a:gd name="connsiteY1" fmla="*/ 3227070 h 3227070"/>
              <a:gd name="connsiteX2" fmla="*/ 0 w 3238500"/>
              <a:gd name="connsiteY2" fmla="*/ 3227070 h 3227070"/>
              <a:gd name="connsiteX3" fmla="*/ 3238500 w 3238500"/>
              <a:gd name="connsiteY3" fmla="*/ 0 h 3227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3227070">
                <a:moveTo>
                  <a:pt x="3238500" y="0"/>
                </a:moveTo>
                <a:lnTo>
                  <a:pt x="3238500" y="3227070"/>
                </a:lnTo>
                <a:lnTo>
                  <a:pt x="0" y="3227070"/>
                </a:lnTo>
                <a:cubicBezTo>
                  <a:pt x="0" y="1444808"/>
                  <a:pt x="1449926" y="0"/>
                  <a:pt x="32385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F9F146-0C2D-67F8-FD72-62553C838F52}"/>
              </a:ext>
            </a:extLst>
          </p:cNvPr>
          <p:cNvSpPr txBox="1"/>
          <p:nvPr/>
        </p:nvSpPr>
        <p:spPr>
          <a:xfrm>
            <a:off x="6390640" y="3807460"/>
            <a:ext cx="226060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Convolutional Neural Network (CNN) + Random Forest</a:t>
            </a:r>
            <a:endParaRPr lang="en-US" sz="2400">
              <a:solidFill>
                <a:schemeClr val="bg1"/>
              </a:solidFill>
            </a:endParaRPr>
          </a:p>
          <a:p>
            <a:pPr algn="l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07479E-9745-9315-3E79-AFC82A51201A}"/>
              </a:ext>
            </a:extLst>
          </p:cNvPr>
          <p:cNvSpPr/>
          <p:nvPr/>
        </p:nvSpPr>
        <p:spPr>
          <a:xfrm rot="10800000">
            <a:off x="8775355" y="328380"/>
            <a:ext cx="3227070" cy="6465570"/>
          </a:xfrm>
          <a:custGeom>
            <a:avLst/>
            <a:gdLst>
              <a:gd name="connsiteX0" fmla="*/ 0 w 3227070"/>
              <a:gd name="connsiteY0" fmla="*/ 3227070 h 6465570"/>
              <a:gd name="connsiteX1" fmla="*/ 3227070 w 3227070"/>
              <a:gd name="connsiteY1" fmla="*/ 0 h 6465570"/>
              <a:gd name="connsiteX2" fmla="*/ 3227070 w 3227070"/>
              <a:gd name="connsiteY2" fmla="*/ 3227070 h 6465570"/>
              <a:gd name="connsiteX3" fmla="*/ 3227070 w 3227070"/>
              <a:gd name="connsiteY3" fmla="*/ 6465570 h 6465570"/>
              <a:gd name="connsiteX4" fmla="*/ 0 w 3227070"/>
              <a:gd name="connsiteY4" fmla="*/ 3227070 h 646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7070" h="6465570">
                <a:moveTo>
                  <a:pt x="0" y="3227070"/>
                </a:moveTo>
                <a:cubicBezTo>
                  <a:pt x="0" y="1444808"/>
                  <a:pt x="1444809" y="0"/>
                  <a:pt x="3227070" y="0"/>
                </a:cubicBezTo>
                <a:lnTo>
                  <a:pt x="3227070" y="3227070"/>
                </a:lnTo>
                <a:lnTo>
                  <a:pt x="3227070" y="6465570"/>
                </a:lnTo>
                <a:cubicBezTo>
                  <a:pt x="1444808" y="6465570"/>
                  <a:pt x="0" y="5015644"/>
                  <a:pt x="0" y="322707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1AE43A-A4C9-A334-5001-1CD64EB2692E}"/>
              </a:ext>
            </a:extLst>
          </p:cNvPr>
          <p:cNvSpPr txBox="1"/>
          <p:nvPr/>
        </p:nvSpPr>
        <p:spPr>
          <a:xfrm>
            <a:off x="8949530" y="1805780"/>
            <a:ext cx="2282031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ea typeface="+mn-lt"/>
                <a:cs typeface="+mn-lt"/>
              </a:rPr>
              <a:t>Processes Canadian satellite data to predict flood paths in Halifax.</a:t>
            </a:r>
            <a:endParaRPr lang="en-US" sz="3200">
              <a:solidFill>
                <a:schemeClr val="bg1"/>
              </a:solidFill>
            </a:endParaRPr>
          </a:p>
          <a:p>
            <a:pPr algn="l"/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375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000">
              <a:schemeClr val="accent3">
                <a:lumMod val="60000"/>
                <a:lumOff val="40000"/>
              </a:schemeClr>
            </a:gs>
            <a:gs pos="14000">
              <a:schemeClr val="accent1">
                <a:lumMod val="60000"/>
                <a:lumOff val="40000"/>
              </a:schemeClr>
            </a:gs>
            <a:gs pos="52000">
              <a:schemeClr val="accent2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7FA312-0B16-F00A-611C-275FF2475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F5860-8599-C2A4-6C9B-99B2D87A8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9964" y="-2771703"/>
            <a:ext cx="9720072" cy="1168939"/>
          </a:xfrm>
        </p:spPr>
        <p:txBody>
          <a:bodyPr/>
          <a:lstStyle/>
          <a:p>
            <a:pPr algn="ctr"/>
            <a:r>
              <a:rPr lang="en-CA" b="1">
                <a:solidFill>
                  <a:schemeClr val="accent1">
                    <a:lumMod val="49000"/>
                  </a:schemeClr>
                </a:solidFill>
              </a:rPr>
              <a:t>Data 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5F273B-5353-C05A-8968-1801B55366DB}"/>
              </a:ext>
            </a:extLst>
          </p:cNvPr>
          <p:cNvSpPr/>
          <p:nvPr/>
        </p:nvSpPr>
        <p:spPr>
          <a:xfrm>
            <a:off x="1023293" y="-20595"/>
            <a:ext cx="4214812" cy="6857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747134-CABE-FEF2-1677-3F43213B60E7}"/>
              </a:ext>
            </a:extLst>
          </p:cNvPr>
          <p:cNvSpPr/>
          <p:nvPr/>
        </p:nvSpPr>
        <p:spPr>
          <a:xfrm>
            <a:off x="601105" y="1"/>
            <a:ext cx="3977975" cy="6857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FD7D8A4F-E67D-309B-0789-D2B1B539878F}"/>
              </a:ext>
            </a:extLst>
          </p:cNvPr>
          <p:cNvSpPr/>
          <p:nvPr/>
        </p:nvSpPr>
        <p:spPr>
          <a:xfrm rot="13320000">
            <a:off x="3699947" y="900369"/>
            <a:ext cx="480111" cy="52838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69792B4B-4F7F-DAB7-A8B5-B7D37064AB6F}"/>
              </a:ext>
            </a:extLst>
          </p:cNvPr>
          <p:cNvSpPr/>
          <p:nvPr/>
        </p:nvSpPr>
        <p:spPr>
          <a:xfrm rot="13320000">
            <a:off x="4348676" y="900370"/>
            <a:ext cx="480111" cy="528380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D61900-BC29-48D4-23AA-AA7A67A4A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4695" y="1946189"/>
            <a:ext cx="3500506" cy="3405523"/>
          </a:xfr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sz="9600" dirty="0">
                <a:solidFill>
                  <a:schemeClr val="accent1">
                    <a:lumMod val="49000"/>
                  </a:schemeClr>
                </a:solidFill>
              </a:rPr>
              <a:t>Data Source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F03299-8243-A9F4-6287-E71EED8A7EEC}"/>
              </a:ext>
            </a:extLst>
          </p:cNvPr>
          <p:cNvSpPr/>
          <p:nvPr/>
        </p:nvSpPr>
        <p:spPr>
          <a:xfrm>
            <a:off x="-47626" y="-20595"/>
            <a:ext cx="3977975" cy="68579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1A5B92-839D-6F4A-0A50-F08EC2E8F9C0}"/>
              </a:ext>
            </a:extLst>
          </p:cNvPr>
          <p:cNvSpPr txBox="1"/>
          <p:nvPr/>
        </p:nvSpPr>
        <p:spPr>
          <a:xfrm>
            <a:off x="-3861" y="12872"/>
            <a:ext cx="3838960" cy="17543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>
                <a:solidFill>
                  <a:schemeClr val="accent1">
                    <a:lumMod val="40000"/>
                    <a:lumOff val="60000"/>
                  </a:schemeClr>
                </a:solidFill>
              </a:rPr>
              <a:t>Satellite and Data Sources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8759FC-91E0-62CF-A40B-6AAAE88EDA5D}"/>
              </a:ext>
            </a:extLst>
          </p:cNvPr>
          <p:cNvSpPr txBox="1"/>
          <p:nvPr/>
        </p:nvSpPr>
        <p:spPr>
          <a:xfrm>
            <a:off x="-9012" y="1717075"/>
            <a:ext cx="3817722" cy="510920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600" dirty="0"/>
              <a:t>RADARSAT-2/RCM (CSA)</a:t>
            </a:r>
          </a:p>
          <a:p>
            <a:pPr marL="457200" indent="-457200">
              <a:buFont typeface="Arial"/>
              <a:buChar char="•"/>
            </a:pPr>
            <a:endParaRPr lang="en-US" sz="3600" dirty="0"/>
          </a:p>
          <a:p>
            <a:pPr marL="457200" indent="-457200">
              <a:buFont typeface="Arial"/>
              <a:buChar char="•"/>
            </a:pPr>
            <a:r>
              <a:rPr lang="en-US" sz="3600" dirty="0"/>
              <a:t>SCISAT (CSA)</a:t>
            </a:r>
          </a:p>
          <a:p>
            <a:pPr marL="457200" indent="-457200">
              <a:buFont typeface="Arial"/>
              <a:buChar char="•"/>
            </a:pPr>
            <a:endParaRPr lang="en-US" sz="3600" dirty="0"/>
          </a:p>
          <a:p>
            <a:pPr marL="457200" indent="-457200">
              <a:buFont typeface="Arial"/>
              <a:buChar char="•"/>
            </a:pPr>
            <a:r>
              <a:rPr lang="en-US" sz="3600" dirty="0"/>
              <a:t>CDEM (</a:t>
            </a:r>
            <a:r>
              <a:rPr lang="en-US" sz="3600" dirty="0" err="1"/>
              <a:t>NRCan</a:t>
            </a:r>
            <a:r>
              <a:rPr lang="en-US" sz="3600" dirty="0"/>
              <a:t>)</a:t>
            </a:r>
          </a:p>
          <a:p>
            <a:pPr marL="457200" indent="-457200">
              <a:buFont typeface="Arial"/>
              <a:buChar char="•"/>
            </a:pPr>
            <a:endParaRPr lang="en-US" sz="3600" dirty="0"/>
          </a:p>
          <a:p>
            <a:pPr marL="457200" indent="-457200">
              <a:buFont typeface="Arial"/>
              <a:buChar char="•"/>
            </a:pPr>
            <a:r>
              <a:rPr lang="en-US" sz="3600" dirty="0"/>
              <a:t>NOAA </a:t>
            </a:r>
            <a:r>
              <a:rPr lang="en-US" sz="3600" dirty="0" err="1"/>
              <a:t>eTRaP</a:t>
            </a:r>
            <a:r>
              <a:rPr lang="en-US" sz="3600" dirty="0"/>
              <a:t> (NOAA)</a:t>
            </a:r>
          </a:p>
        </p:txBody>
      </p:sp>
    </p:spTree>
    <p:extLst>
      <p:ext uri="{BB962C8B-B14F-4D97-AF65-F5344CB8AC3E}">
        <p14:creationId xmlns:p14="http://schemas.microsoft.com/office/powerpoint/2010/main" val="1627113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000">
              <a:schemeClr val="accent3">
                <a:lumMod val="60000"/>
                <a:lumOff val="40000"/>
              </a:schemeClr>
            </a:gs>
            <a:gs pos="14000">
              <a:schemeClr val="accent1">
                <a:lumMod val="60000"/>
                <a:lumOff val="40000"/>
              </a:schemeClr>
            </a:gs>
            <a:gs pos="52000">
              <a:schemeClr val="accent2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5B1AB-1089-81E7-E031-96F99C940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0D5C2F3-B194-F538-1934-E15A97C49CAA}"/>
              </a:ext>
            </a:extLst>
          </p:cNvPr>
          <p:cNvSpPr/>
          <p:nvPr/>
        </p:nvSpPr>
        <p:spPr>
          <a:xfrm>
            <a:off x="4431699" y="10297"/>
            <a:ext cx="4214812" cy="6857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5D6C51-8ECA-D75E-8695-EA41927AB20B}"/>
              </a:ext>
            </a:extLst>
          </p:cNvPr>
          <p:cNvSpPr/>
          <p:nvPr/>
        </p:nvSpPr>
        <p:spPr>
          <a:xfrm>
            <a:off x="3793267" y="1"/>
            <a:ext cx="3977975" cy="6857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8280C17B-8C85-9201-755A-797377C28F5D}"/>
              </a:ext>
            </a:extLst>
          </p:cNvPr>
          <p:cNvSpPr/>
          <p:nvPr/>
        </p:nvSpPr>
        <p:spPr>
          <a:xfrm rot="13320000">
            <a:off x="3699947" y="900369"/>
            <a:ext cx="480111" cy="52838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60075F49-C0E9-A823-F539-DA7EEF2062F6}"/>
              </a:ext>
            </a:extLst>
          </p:cNvPr>
          <p:cNvSpPr/>
          <p:nvPr/>
        </p:nvSpPr>
        <p:spPr>
          <a:xfrm rot="13320000">
            <a:off x="7684403" y="900370"/>
            <a:ext cx="480111" cy="528380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7AFF50-8490-CB95-1152-39B94175E74B}"/>
              </a:ext>
            </a:extLst>
          </p:cNvPr>
          <p:cNvSpPr/>
          <p:nvPr/>
        </p:nvSpPr>
        <p:spPr>
          <a:xfrm>
            <a:off x="-47626" y="-20595"/>
            <a:ext cx="3977975" cy="68579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EAFFAE-6CE0-0BA1-6F0F-7DDE030D155B}"/>
              </a:ext>
            </a:extLst>
          </p:cNvPr>
          <p:cNvSpPr txBox="1"/>
          <p:nvPr/>
        </p:nvSpPr>
        <p:spPr>
          <a:xfrm>
            <a:off x="-3861" y="12872"/>
            <a:ext cx="3838960" cy="17543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>
                <a:solidFill>
                  <a:schemeClr val="accent1">
                    <a:lumMod val="40000"/>
                    <a:lumOff val="60000"/>
                  </a:schemeClr>
                </a:solidFill>
              </a:rPr>
              <a:t>Satellite and Data Sources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21659-BAD6-77FD-AA0B-0408DED95F78}"/>
              </a:ext>
            </a:extLst>
          </p:cNvPr>
          <p:cNvSpPr txBox="1"/>
          <p:nvPr/>
        </p:nvSpPr>
        <p:spPr>
          <a:xfrm>
            <a:off x="-9012" y="1717075"/>
            <a:ext cx="3817722" cy="510920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600"/>
              <a:t>RADARSAT-2/RCM (CSA)</a:t>
            </a:r>
          </a:p>
          <a:p>
            <a:pPr marL="457200" indent="-457200">
              <a:buFont typeface="Arial"/>
              <a:buChar char="•"/>
            </a:pPr>
            <a:endParaRPr lang="en-US" sz="3600"/>
          </a:p>
          <a:p>
            <a:pPr marL="457200" indent="-457200">
              <a:buFont typeface="Arial"/>
              <a:buChar char="•"/>
            </a:pPr>
            <a:r>
              <a:rPr lang="en-US" sz="3600"/>
              <a:t>SCISAT (CSA)</a:t>
            </a:r>
          </a:p>
          <a:p>
            <a:pPr marL="457200" indent="-457200">
              <a:buFont typeface="Arial"/>
              <a:buChar char="•"/>
            </a:pPr>
            <a:endParaRPr lang="en-US" sz="3600"/>
          </a:p>
          <a:p>
            <a:pPr marL="457200" indent="-457200">
              <a:buFont typeface="Arial"/>
              <a:buChar char="•"/>
            </a:pPr>
            <a:r>
              <a:rPr lang="en-US" sz="3600"/>
              <a:t>CDEM (NRCan)</a:t>
            </a:r>
          </a:p>
          <a:p>
            <a:pPr marL="457200" indent="-457200">
              <a:buFont typeface="Arial"/>
              <a:buChar char="•"/>
            </a:pPr>
            <a:endParaRPr lang="en-US" sz="3600"/>
          </a:p>
          <a:p>
            <a:pPr marL="457200" indent="-457200">
              <a:buFont typeface="Arial"/>
              <a:buChar char="•"/>
            </a:pPr>
            <a:r>
              <a:rPr lang="en-US" sz="3600"/>
              <a:t>NOAA eTRaP (NOAA)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61CE09-8D94-C596-5BF3-11A31A50B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1C73CD-5B49-18C5-D81E-5DEE430E8067}"/>
              </a:ext>
            </a:extLst>
          </p:cNvPr>
          <p:cNvSpPr txBox="1"/>
          <p:nvPr/>
        </p:nvSpPr>
        <p:spPr>
          <a:xfrm>
            <a:off x="3939359" y="1755688"/>
            <a:ext cx="4001143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600" dirty="0"/>
              <a:t>5-50m SAR Imagery ((4-hr revisit)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/>
              <a:t>Atmospheric Moisture Profiles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/>
              <a:t>1m LiDAR Elevation Data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/>
              <a:t>Rainfall Forecasts (0-24hrs)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7784DA-721A-EE10-2613-CB8F37879FFC}"/>
              </a:ext>
            </a:extLst>
          </p:cNvPr>
          <p:cNvSpPr txBox="1"/>
          <p:nvPr/>
        </p:nvSpPr>
        <p:spPr>
          <a:xfrm>
            <a:off x="3929062" y="23812"/>
            <a:ext cx="4000499" cy="17543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/>
              <a:t>DATA Provided</a:t>
            </a:r>
            <a:endParaRPr lang="en-US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F3C36F15-A961-D9CC-F19C-4956C389D059}"/>
              </a:ext>
            </a:extLst>
          </p:cNvPr>
          <p:cNvSpPr txBox="1">
            <a:spLocks/>
          </p:cNvSpPr>
          <p:nvPr/>
        </p:nvSpPr>
        <p:spPr>
          <a:xfrm>
            <a:off x="8695614" y="2069757"/>
            <a:ext cx="3500506" cy="3405523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>
                <a:solidFill>
                  <a:srgbClr val="0C5571"/>
                </a:solidFill>
              </a:rPr>
              <a:t>Data</a:t>
            </a:r>
            <a:r>
              <a:rPr lang="en-US" sz="9600">
                <a:solidFill>
                  <a:schemeClr val="accent1">
                    <a:lumMod val="49000"/>
                  </a:schemeClr>
                </a:solidFill>
              </a:rPr>
              <a:t> Source</a:t>
            </a:r>
          </a:p>
        </p:txBody>
      </p:sp>
    </p:spTree>
    <p:extLst>
      <p:ext uri="{BB962C8B-B14F-4D97-AF65-F5344CB8AC3E}">
        <p14:creationId xmlns:p14="http://schemas.microsoft.com/office/powerpoint/2010/main" val="642211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000">
              <a:schemeClr val="accent3">
                <a:lumMod val="60000"/>
                <a:lumOff val="40000"/>
              </a:schemeClr>
            </a:gs>
            <a:gs pos="14000">
              <a:schemeClr val="accent1">
                <a:lumMod val="60000"/>
                <a:lumOff val="40000"/>
              </a:schemeClr>
            </a:gs>
            <a:gs pos="52000">
              <a:schemeClr val="accent2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2AC969-6930-1F2C-6D83-949BAC809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0962-D2EB-573C-C0DD-3D0436115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9964" y="-2771703"/>
            <a:ext cx="9720072" cy="1168939"/>
          </a:xfrm>
        </p:spPr>
        <p:txBody>
          <a:bodyPr/>
          <a:lstStyle/>
          <a:p>
            <a:pPr algn="ctr"/>
            <a:r>
              <a:rPr lang="en-CA" b="1">
                <a:solidFill>
                  <a:schemeClr val="accent1">
                    <a:lumMod val="49000"/>
                  </a:schemeClr>
                </a:solidFill>
              </a:rPr>
              <a:t>Data Source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7F02BA-2A49-DA96-5BBE-3D5C61DDA6B0}"/>
              </a:ext>
            </a:extLst>
          </p:cNvPr>
          <p:cNvSpPr/>
          <p:nvPr/>
        </p:nvSpPr>
        <p:spPr>
          <a:xfrm>
            <a:off x="3978618" y="1"/>
            <a:ext cx="3977975" cy="6857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6E7134-F24E-5A1B-854A-A89F897CAF95}"/>
              </a:ext>
            </a:extLst>
          </p:cNvPr>
          <p:cNvSpPr/>
          <p:nvPr/>
        </p:nvSpPr>
        <p:spPr>
          <a:xfrm>
            <a:off x="7973969" y="0"/>
            <a:ext cx="4214812" cy="6857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A3EB6153-F65B-2CFD-F370-91FA7B8ED435}"/>
              </a:ext>
            </a:extLst>
          </p:cNvPr>
          <p:cNvSpPr/>
          <p:nvPr/>
        </p:nvSpPr>
        <p:spPr>
          <a:xfrm rot="13320000">
            <a:off x="7726190" y="900370"/>
            <a:ext cx="480111" cy="528380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83EF8C1-5F75-9A5F-9A69-692ED05D8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2DECB8-5DE6-E49C-E20C-400E8C474D31}"/>
              </a:ext>
            </a:extLst>
          </p:cNvPr>
          <p:cNvSpPr/>
          <p:nvPr/>
        </p:nvSpPr>
        <p:spPr>
          <a:xfrm>
            <a:off x="-47626" y="-20595"/>
            <a:ext cx="3977975" cy="68579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FA143-9753-27FF-C6C6-D78290742A50}"/>
              </a:ext>
            </a:extLst>
          </p:cNvPr>
          <p:cNvSpPr txBox="1"/>
          <p:nvPr/>
        </p:nvSpPr>
        <p:spPr>
          <a:xfrm>
            <a:off x="-3861" y="12872"/>
            <a:ext cx="3838960" cy="17543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>
                <a:solidFill>
                  <a:schemeClr val="accent1">
                    <a:lumMod val="40000"/>
                    <a:lumOff val="60000"/>
                  </a:schemeClr>
                </a:solidFill>
              </a:rPr>
              <a:t>Satellite and Data Sources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53039-8212-9941-686E-571CE6048187}"/>
              </a:ext>
            </a:extLst>
          </p:cNvPr>
          <p:cNvSpPr txBox="1"/>
          <p:nvPr/>
        </p:nvSpPr>
        <p:spPr>
          <a:xfrm>
            <a:off x="-9012" y="1717075"/>
            <a:ext cx="3817722" cy="510920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600"/>
              <a:t>RADARSAT-2/RCM (CSA)</a:t>
            </a:r>
          </a:p>
          <a:p>
            <a:pPr marL="457200" indent="-457200">
              <a:buFont typeface="Arial"/>
              <a:buChar char="•"/>
            </a:pPr>
            <a:endParaRPr lang="en-US" sz="3600"/>
          </a:p>
          <a:p>
            <a:pPr marL="457200" indent="-457200">
              <a:buFont typeface="Arial"/>
              <a:buChar char="•"/>
            </a:pPr>
            <a:r>
              <a:rPr lang="en-US" sz="3600"/>
              <a:t>SCISAT (CSA)</a:t>
            </a:r>
          </a:p>
          <a:p>
            <a:pPr marL="457200" indent="-457200">
              <a:buFont typeface="Arial"/>
              <a:buChar char="•"/>
            </a:pPr>
            <a:endParaRPr lang="en-US" sz="3600"/>
          </a:p>
          <a:p>
            <a:pPr marL="457200" indent="-457200">
              <a:buFont typeface="Arial"/>
              <a:buChar char="•"/>
            </a:pPr>
            <a:r>
              <a:rPr lang="en-US" sz="3600"/>
              <a:t>CDEM (NRCan)</a:t>
            </a:r>
          </a:p>
          <a:p>
            <a:pPr marL="457200" indent="-457200">
              <a:buFont typeface="Arial"/>
              <a:buChar char="•"/>
            </a:pPr>
            <a:endParaRPr lang="en-US" sz="3600"/>
          </a:p>
          <a:p>
            <a:pPr marL="457200" indent="-457200">
              <a:buFont typeface="Arial"/>
              <a:buChar char="•"/>
            </a:pPr>
            <a:r>
              <a:rPr lang="en-US" sz="3600"/>
              <a:t>NOAA eTRaP (NOAA)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5AB1CB-E565-4EFB-4A67-C0E55EFF8587}"/>
              </a:ext>
            </a:extLst>
          </p:cNvPr>
          <p:cNvSpPr txBox="1"/>
          <p:nvPr/>
        </p:nvSpPr>
        <p:spPr>
          <a:xfrm>
            <a:off x="3929062" y="23812"/>
            <a:ext cx="4000499" cy="17543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/>
              <a:t>DATA Provided</a:t>
            </a:r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A17B25BD-92BC-EFDD-2EFB-410625DF3190}"/>
              </a:ext>
            </a:extLst>
          </p:cNvPr>
          <p:cNvSpPr/>
          <p:nvPr/>
        </p:nvSpPr>
        <p:spPr>
          <a:xfrm rot="13320000">
            <a:off x="3699947" y="776801"/>
            <a:ext cx="480111" cy="52838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FB33C-F379-BA24-B1D4-0DFAE4AC7AFC}"/>
              </a:ext>
            </a:extLst>
          </p:cNvPr>
          <p:cNvSpPr txBox="1"/>
          <p:nvPr/>
        </p:nvSpPr>
        <p:spPr>
          <a:xfrm>
            <a:off x="3939359" y="1755688"/>
            <a:ext cx="4001143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600"/>
              <a:t>5-50m SAR Imagery ((4-hr revisit)</a:t>
            </a:r>
          </a:p>
          <a:p>
            <a:pPr marL="457200" indent="-457200">
              <a:buFont typeface="Arial"/>
              <a:buChar char="•"/>
            </a:pPr>
            <a:r>
              <a:rPr lang="en-US" sz="3600"/>
              <a:t>Atmospheric Moisture Profiles</a:t>
            </a:r>
          </a:p>
          <a:p>
            <a:pPr marL="457200" indent="-457200">
              <a:buFont typeface="Arial"/>
              <a:buChar char="•"/>
            </a:pPr>
            <a:r>
              <a:rPr lang="en-US" sz="3600"/>
              <a:t>1m LiDAR Elevation Data</a:t>
            </a:r>
          </a:p>
          <a:p>
            <a:pPr marL="457200" indent="-457200">
              <a:buFont typeface="Arial"/>
              <a:buChar char="•"/>
            </a:pPr>
            <a:r>
              <a:rPr lang="en-US" sz="3600"/>
              <a:t>Rainfall Forecasts (0-24hrs)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6E87AB-3E87-8D41-153C-3D0B7627B288}"/>
              </a:ext>
            </a:extLst>
          </p:cNvPr>
          <p:cNvSpPr txBox="1"/>
          <p:nvPr/>
        </p:nvSpPr>
        <p:spPr>
          <a:xfrm>
            <a:off x="7953375" y="23812"/>
            <a:ext cx="423862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/>
              <a:t>Purpose in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0C3483-6EB2-97F6-E773-ADFC996FE9B1}"/>
              </a:ext>
            </a:extLst>
          </p:cNvPr>
          <p:cNvSpPr txBox="1"/>
          <p:nvPr/>
        </p:nvSpPr>
        <p:spPr>
          <a:xfrm>
            <a:off x="7977187" y="1785937"/>
            <a:ext cx="4211593" cy="50481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600"/>
              <a:t>Primary Flood Detection via water edge mapping</a:t>
            </a:r>
          </a:p>
          <a:p>
            <a:endParaRPr lang="en-US" sz="2600"/>
          </a:p>
          <a:p>
            <a:pPr marL="285750" indent="-285750">
              <a:buFont typeface="Arial"/>
              <a:buChar char="•"/>
            </a:pPr>
            <a:r>
              <a:rPr lang="en-US" sz="2600"/>
              <a:t>Adjusts model to rainfall impact and pre-flood moisture</a:t>
            </a:r>
          </a:p>
          <a:p>
            <a:endParaRPr lang="en-US" sz="2600"/>
          </a:p>
          <a:p>
            <a:pPr marL="285750" indent="-285750">
              <a:buFont typeface="Arial"/>
              <a:buChar char="•"/>
            </a:pPr>
            <a:r>
              <a:rPr lang="en-US" sz="2600"/>
              <a:t>Models slope and flow direction for path prediction</a:t>
            </a:r>
          </a:p>
          <a:p>
            <a:endParaRPr lang="en-US" sz="2600"/>
          </a:p>
          <a:p>
            <a:pPr marL="285750" indent="-285750">
              <a:buFont typeface="Arial"/>
              <a:buChar char="•"/>
            </a:pPr>
            <a:r>
              <a:rPr lang="en-US" sz="2600"/>
              <a:t>Supplements with future rain data where needed</a:t>
            </a:r>
          </a:p>
        </p:txBody>
      </p:sp>
    </p:spTree>
    <p:extLst>
      <p:ext uri="{BB962C8B-B14F-4D97-AF65-F5344CB8AC3E}">
        <p14:creationId xmlns:p14="http://schemas.microsoft.com/office/powerpoint/2010/main" val="2629006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000">
              <a:schemeClr val="accent3">
                <a:lumMod val="60000"/>
                <a:lumOff val="40000"/>
              </a:schemeClr>
            </a:gs>
            <a:gs pos="14000">
              <a:schemeClr val="accent1">
                <a:lumMod val="60000"/>
                <a:lumOff val="40000"/>
              </a:schemeClr>
            </a:gs>
            <a:gs pos="52000">
              <a:schemeClr val="accent2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352CCA-92E0-EC56-7204-018DF7624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A23BBD-F274-DAAB-FB22-ED99EFB706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84000">
                <a:schemeClr val="accent3">
                  <a:lumMod val="60000"/>
                  <a:lumOff val="40000"/>
                </a:schemeClr>
              </a:gs>
              <a:gs pos="14000">
                <a:schemeClr val="accent1">
                  <a:lumMod val="60000"/>
                  <a:lumOff val="40000"/>
                </a:schemeClr>
              </a:gs>
              <a:gs pos="52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B4723-AF31-3B72-86FB-62593C6DF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979" y="1817037"/>
            <a:ext cx="6623529" cy="6055982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0" indent="0" algn="just">
              <a:buNone/>
            </a:pPr>
            <a:endParaRPr lang="en-CA" sz="3200" dirty="0"/>
          </a:p>
          <a:p>
            <a:pPr marL="0" indent="0" algn="just">
              <a:buNone/>
            </a:pPr>
            <a:endParaRPr lang="en-CA" sz="3200" dirty="0"/>
          </a:p>
          <a:p>
            <a:pPr marL="0" indent="0" algn="just">
              <a:buNone/>
            </a:pPr>
            <a:endParaRPr lang="en-CA" sz="3200" dirty="0">
              <a:solidFill>
                <a:srgbClr val="0D557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1B92F-D4A2-2754-F88B-90B2AAF46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810" y="1441174"/>
            <a:ext cx="10550380" cy="3820611"/>
          </a:xfrm>
        </p:spPr>
        <p:txBody>
          <a:bodyPr>
            <a:normAutofit/>
          </a:bodyPr>
          <a:lstStyle/>
          <a:p>
            <a:pPr algn="ctr"/>
            <a:r>
              <a:rPr lang="en-CA" sz="9600" dirty="0">
                <a:solidFill>
                  <a:srgbClr val="0D5570"/>
                </a:solidFill>
              </a:rPr>
              <a:t>IMPACT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3408110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000">
              <a:schemeClr val="accent3">
                <a:lumMod val="60000"/>
                <a:lumOff val="40000"/>
              </a:schemeClr>
            </a:gs>
            <a:gs pos="14000">
              <a:schemeClr val="accent1">
                <a:lumMod val="60000"/>
                <a:lumOff val="40000"/>
              </a:schemeClr>
            </a:gs>
            <a:gs pos="52000">
              <a:schemeClr val="accent2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F04A59-D2C9-1F3B-E63A-8A4A25A1A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FFA43E-E701-36CF-98FE-3077095F6B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84000">
                <a:schemeClr val="accent3">
                  <a:lumMod val="60000"/>
                  <a:lumOff val="40000"/>
                </a:schemeClr>
              </a:gs>
              <a:gs pos="14000">
                <a:schemeClr val="accent1">
                  <a:lumMod val="60000"/>
                  <a:lumOff val="40000"/>
                </a:schemeClr>
              </a:gs>
              <a:gs pos="52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823BB-8ADD-6C0A-A98D-931BACFBE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979" y="1817037"/>
            <a:ext cx="6623529" cy="6055982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0" indent="0" algn="just">
              <a:buNone/>
            </a:pPr>
            <a:endParaRPr lang="en-CA" sz="3200" dirty="0"/>
          </a:p>
          <a:p>
            <a:pPr marL="0" indent="0" algn="just">
              <a:buNone/>
            </a:pPr>
            <a:endParaRPr lang="en-CA" sz="3200" dirty="0"/>
          </a:p>
          <a:p>
            <a:pPr marL="0" indent="0" algn="just">
              <a:buNone/>
            </a:pPr>
            <a:endParaRPr lang="en-CA" sz="3200" dirty="0">
              <a:solidFill>
                <a:srgbClr val="0D557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D7C05-3A6A-8507-5B36-1C2ACDE39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810" y="1441174"/>
            <a:ext cx="10550380" cy="3820611"/>
          </a:xfrm>
        </p:spPr>
        <p:txBody>
          <a:bodyPr>
            <a:normAutofit/>
          </a:bodyPr>
          <a:lstStyle/>
          <a:p>
            <a:pPr algn="ctr"/>
            <a:r>
              <a:rPr lang="en-CA" sz="9600" dirty="0">
                <a:solidFill>
                  <a:srgbClr val="0D5570"/>
                </a:solidFill>
              </a:rPr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271569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000">
              <a:schemeClr val="accent3">
                <a:lumMod val="60000"/>
                <a:lumOff val="40000"/>
              </a:schemeClr>
            </a:gs>
            <a:gs pos="14000">
              <a:schemeClr val="accent1">
                <a:lumMod val="60000"/>
                <a:lumOff val="40000"/>
              </a:schemeClr>
            </a:gs>
            <a:gs pos="52000">
              <a:schemeClr val="accent2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3AE718-E227-4B09-D979-18ADABDF9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3E201F-210D-3464-A8EF-E7136BB035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84000">
                <a:schemeClr val="accent3">
                  <a:lumMod val="60000"/>
                  <a:lumOff val="40000"/>
                </a:schemeClr>
              </a:gs>
              <a:gs pos="14000">
                <a:schemeClr val="accent1">
                  <a:lumMod val="60000"/>
                  <a:lumOff val="40000"/>
                </a:schemeClr>
              </a:gs>
              <a:gs pos="52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B8924-0F83-72E8-54D9-A898D6E83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11" y="1754155"/>
            <a:ext cx="10513877" cy="445070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CA" sz="3200" dirty="0"/>
          </a:p>
          <a:p>
            <a:pPr marL="0" indent="0" algn="just">
              <a:buNone/>
            </a:pPr>
            <a:endParaRPr lang="en-CA" sz="3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C90D5BA-3CE4-5D6C-2A4A-7035129B5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D5570"/>
                </a:solidFill>
              </a:rPr>
              <a:t>Resources: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72811A-8995-2898-3F0B-6DE5C37672C3}"/>
              </a:ext>
            </a:extLst>
          </p:cNvPr>
          <p:cNvSpPr txBox="1"/>
          <p:nvPr/>
        </p:nvSpPr>
        <p:spPr>
          <a:xfrm>
            <a:off x="1394046" y="2079255"/>
            <a:ext cx="9842408" cy="258532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0D5570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Where could it flood ?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D557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HRM Flood Map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D557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Canada Flood Map Inventory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D557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Earth Observation Data Management System (EODMS)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rgbClr val="0C557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MDA</a:t>
            </a:r>
            <a:endParaRPr lang="en-US">
              <a:solidFill>
                <a:srgbClr val="0C5571"/>
              </a:solidFill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rgbClr val="0C557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CSA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D557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ChatGPT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D5570"/>
                </a:solidFill>
                <a:ea typeface="+mn-lt"/>
                <a:cs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Grok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D557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Loveable</a:t>
            </a:r>
          </a:p>
        </p:txBody>
      </p:sp>
    </p:spTree>
    <p:extLst>
      <p:ext uri="{BB962C8B-B14F-4D97-AF65-F5344CB8AC3E}">
        <p14:creationId xmlns:p14="http://schemas.microsoft.com/office/powerpoint/2010/main" val="1349298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4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137E89E-A3D0-E8A4-CDC8-2B4076E9A504}"/>
              </a:ext>
            </a:extLst>
          </p:cNvPr>
          <p:cNvSpPr/>
          <p:nvPr/>
        </p:nvSpPr>
        <p:spPr>
          <a:xfrm>
            <a:off x="18694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903461 h 6858000"/>
              <a:gd name="connsiteX5" fmla="*/ 713704 w 12192000"/>
              <a:gd name="connsiteY5" fmla="*/ 5617165 h 6858000"/>
              <a:gd name="connsiteX6" fmla="*/ 4659214 w 12192000"/>
              <a:gd name="connsiteY6" fmla="*/ 5617165 h 6858000"/>
              <a:gd name="connsiteX7" fmla="*/ 5372918 w 12192000"/>
              <a:gd name="connsiteY7" fmla="*/ 4903461 h 6858000"/>
              <a:gd name="connsiteX8" fmla="*/ 5372918 w 12192000"/>
              <a:gd name="connsiteY8" fmla="*/ 2048728 h 6858000"/>
              <a:gd name="connsiteX9" fmla="*/ 4659214 w 12192000"/>
              <a:gd name="connsiteY9" fmla="*/ 1335024 h 6858000"/>
              <a:gd name="connsiteX10" fmla="*/ 713704 w 12192000"/>
              <a:gd name="connsiteY10" fmla="*/ 1335024 h 6858000"/>
              <a:gd name="connsiteX11" fmla="*/ 0 w 12192000"/>
              <a:gd name="connsiteY11" fmla="*/ 20487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903461"/>
                </a:lnTo>
                <a:cubicBezTo>
                  <a:pt x="0" y="5297629"/>
                  <a:pt x="319536" y="5617165"/>
                  <a:pt x="713704" y="5617165"/>
                </a:cubicBezTo>
                <a:lnTo>
                  <a:pt x="4659214" y="5617165"/>
                </a:lnTo>
                <a:cubicBezTo>
                  <a:pt x="5053382" y="5617165"/>
                  <a:pt x="5372918" y="5297629"/>
                  <a:pt x="5372918" y="4903461"/>
                </a:cubicBezTo>
                <a:lnTo>
                  <a:pt x="5372918" y="2048728"/>
                </a:lnTo>
                <a:cubicBezTo>
                  <a:pt x="5372918" y="1654560"/>
                  <a:pt x="5053382" y="1335024"/>
                  <a:pt x="4659214" y="1335024"/>
                </a:cubicBezTo>
                <a:lnTo>
                  <a:pt x="713704" y="1335024"/>
                </a:lnTo>
                <a:cubicBezTo>
                  <a:pt x="319536" y="1335024"/>
                  <a:pt x="0" y="1654560"/>
                  <a:pt x="0" y="2048728"/>
                </a:cubicBezTo>
                <a:close/>
              </a:path>
            </a:pathLst>
          </a:custGeom>
          <a:solidFill>
            <a:srgbClr val="F3E4DA"/>
          </a:solidFill>
          <a:ln>
            <a:solidFill>
              <a:srgbClr val="F3E4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 dirty="0"/>
          </a:p>
        </p:txBody>
      </p:sp>
      <p:pic>
        <p:nvPicPr>
          <p:cNvPr id="6" name="Video 5" title="Hands taking parts of pie chart">
            <a:hlinkClick r:id="" action="ppaction://media"/>
            <a:extLst>
              <a:ext uri="{FF2B5EF4-FFF2-40B4-BE49-F238E27FC236}">
                <a16:creationId xmlns:a16="http://schemas.microsoft.com/office/drawing/2014/main" id="{270A88F9-F022-97E5-385E-E31EEF8A3E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678618" y="1237131"/>
            <a:ext cx="7793312" cy="43837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6FFED9-B151-00F4-75D4-874055D7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301" y="280416"/>
            <a:ext cx="9720071" cy="1499616"/>
          </a:xfrm>
        </p:spPr>
        <p:txBody>
          <a:bodyPr/>
          <a:lstStyle/>
          <a:p>
            <a:r>
              <a:rPr lang="en-CA" dirty="0"/>
              <a:t>TEAM MEMBERS</a:t>
            </a:r>
          </a:p>
        </p:txBody>
      </p:sp>
      <p:sp>
        <p:nvSpPr>
          <p:cNvPr id="13" name="AutoShape 2" descr="Use Ropes And Ladders Team Connection Puzzle Illustration Style Abstract,  Rope, Illustration Puzzle, Abstract PNG Image Image And Picture For Free  Download - Lovepik">
            <a:extLst>
              <a:ext uri="{FF2B5EF4-FFF2-40B4-BE49-F238E27FC236}">
                <a16:creationId xmlns:a16="http://schemas.microsoft.com/office/drawing/2014/main" id="{0A51159F-0F3B-88E9-02B6-028D6A7FE1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04213" y="56229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BA5DE79-8271-1F0D-4789-11A127795318}"/>
                  </a:ext>
                </a:extLst>
              </p14:cNvPr>
              <p14:cNvContentPartPr/>
              <p14:nvPr/>
            </p14:nvContentPartPr>
            <p14:xfrm>
              <a:off x="2686996" y="1138158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BA5DE79-8271-1F0D-4789-11A1277953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80876" y="113203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Content Placeholder 22">
            <a:extLst>
              <a:ext uri="{FF2B5EF4-FFF2-40B4-BE49-F238E27FC236}">
                <a16:creationId xmlns:a16="http://schemas.microsoft.com/office/drawing/2014/main" id="{3DFFF489-D595-FE85-EEDC-A32CE28ED360}"/>
              </a:ext>
            </a:extLst>
          </p:cNvPr>
          <p:cNvSpPr txBox="1">
            <a:spLocks/>
          </p:cNvSpPr>
          <p:nvPr/>
        </p:nvSpPr>
        <p:spPr>
          <a:xfrm>
            <a:off x="8627707" y="2249424"/>
            <a:ext cx="2540164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br>
              <a:rPr lang="en-CA" dirty="0"/>
            </a:br>
            <a:br>
              <a:rPr lang="en-CA" dirty="0"/>
            </a:br>
            <a:endParaRPr lang="en-CA" dirty="0"/>
          </a:p>
        </p:txBody>
      </p:sp>
      <p:sp>
        <p:nvSpPr>
          <p:cNvPr id="24" name="Content Placeholder 22">
            <a:extLst>
              <a:ext uri="{FF2B5EF4-FFF2-40B4-BE49-F238E27FC236}">
                <a16:creationId xmlns:a16="http://schemas.microsoft.com/office/drawing/2014/main" id="{AB4D39A6-F850-0FAB-BC13-23F33B422F06}"/>
              </a:ext>
            </a:extLst>
          </p:cNvPr>
          <p:cNvSpPr txBox="1">
            <a:spLocks/>
          </p:cNvSpPr>
          <p:nvPr/>
        </p:nvSpPr>
        <p:spPr>
          <a:xfrm>
            <a:off x="4825918" y="2249424"/>
            <a:ext cx="2540164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br>
              <a:rPr lang="en-CA" dirty="0"/>
            </a:br>
            <a:br>
              <a:rPr lang="en-CA" dirty="0"/>
            </a:br>
            <a:endParaRPr lang="en-CA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8A032F3E-7689-2D5E-BA01-0F00EC198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060448"/>
            <a:ext cx="5866774" cy="4023360"/>
          </a:xfrm>
        </p:spPr>
        <p:txBody>
          <a:bodyPr/>
          <a:lstStyle/>
          <a:p>
            <a:pPr algn="ctr"/>
            <a:br>
              <a:rPr lang="en-CA" dirty="0"/>
            </a:br>
            <a:br>
              <a:rPr lang="en-CA" dirty="0"/>
            </a:br>
            <a:r>
              <a:rPr lang="en-CA" dirty="0"/>
              <a:t>AFIF ASAD</a:t>
            </a:r>
            <a:br>
              <a:rPr lang="en-CA" dirty="0"/>
            </a:br>
            <a:br>
              <a:rPr lang="en-CA" dirty="0"/>
            </a:br>
            <a:r>
              <a:rPr lang="en-CA" dirty="0"/>
              <a:t>AKASH MAITY</a:t>
            </a:r>
            <a:br>
              <a:rPr lang="en-CA" dirty="0"/>
            </a:br>
            <a:br>
              <a:rPr lang="en-CA" dirty="0"/>
            </a:br>
            <a:r>
              <a:rPr lang="en-CA" dirty="0"/>
              <a:t>ARYAN PANCHOLIA</a:t>
            </a: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764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26" grpId="0"/>
      <p:bldP spid="24" grpId="0"/>
      <p:bldP spid="2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883FB-B397-F49A-AB81-07FE84B2E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1378B-B1BE-867E-E435-3003E44D2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D82B4FF-1D10-A357-A4D4-9A1D6D07035A}"/>
              </a:ext>
            </a:extLst>
          </p:cNvPr>
          <p:cNvSpPr/>
          <p:nvPr/>
        </p:nvSpPr>
        <p:spPr>
          <a:xfrm rot="18962170">
            <a:off x="4836960" y="-3405750"/>
            <a:ext cx="1449575" cy="3317496"/>
          </a:xfrm>
          <a:custGeom>
            <a:avLst/>
            <a:gdLst>
              <a:gd name="connsiteX0" fmla="*/ 0 w 1508195"/>
              <a:gd name="connsiteY0" fmla="*/ 21416 h 3317496"/>
              <a:gd name="connsiteX1" fmla="*/ 19634 w 1508195"/>
              <a:gd name="connsiteY1" fmla="*/ 0 h 3317496"/>
              <a:gd name="connsiteX2" fmla="*/ 1387826 w 1508195"/>
              <a:gd name="connsiteY2" fmla="*/ 1254322 h 3317496"/>
              <a:gd name="connsiteX3" fmla="*/ 1410601 w 1508195"/>
              <a:gd name="connsiteY3" fmla="*/ 1778838 h 3317496"/>
              <a:gd name="connsiteX4" fmla="*/ 0 w 1508195"/>
              <a:gd name="connsiteY4" fmla="*/ 3317496 h 331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95" h="3317496">
                <a:moveTo>
                  <a:pt x="0" y="21416"/>
                </a:moveTo>
                <a:lnTo>
                  <a:pt x="19634" y="0"/>
                </a:lnTo>
                <a:lnTo>
                  <a:pt x="1387826" y="1254322"/>
                </a:lnTo>
                <a:cubicBezTo>
                  <a:pt x="1538956" y="1392874"/>
                  <a:pt x="1549152" y="1627708"/>
                  <a:pt x="1410601" y="1778838"/>
                </a:cubicBezTo>
                <a:lnTo>
                  <a:pt x="0" y="3317496"/>
                </a:lnTo>
                <a:close/>
              </a:path>
            </a:pathLst>
          </a:custGeom>
          <a:solidFill>
            <a:srgbClr val="127092"/>
          </a:solidFill>
          <a:ln>
            <a:noFill/>
          </a:ln>
          <a:effectLst>
            <a:outerShdw blurRad="50800" dist="38100" dir="13500000" algn="b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6A2F6F4-089F-FD14-DD8A-48DDDA610DAF}"/>
              </a:ext>
            </a:extLst>
          </p:cNvPr>
          <p:cNvSpPr/>
          <p:nvPr/>
        </p:nvSpPr>
        <p:spPr>
          <a:xfrm>
            <a:off x="13152294" y="-2108003"/>
            <a:ext cx="1412879" cy="3317496"/>
          </a:xfrm>
          <a:custGeom>
            <a:avLst/>
            <a:gdLst>
              <a:gd name="connsiteX0" fmla="*/ 0 w 1508195"/>
              <a:gd name="connsiteY0" fmla="*/ 21416 h 3317496"/>
              <a:gd name="connsiteX1" fmla="*/ 19634 w 1508195"/>
              <a:gd name="connsiteY1" fmla="*/ 0 h 3317496"/>
              <a:gd name="connsiteX2" fmla="*/ 1387826 w 1508195"/>
              <a:gd name="connsiteY2" fmla="*/ 1254322 h 3317496"/>
              <a:gd name="connsiteX3" fmla="*/ 1410601 w 1508195"/>
              <a:gd name="connsiteY3" fmla="*/ 1778838 h 3317496"/>
              <a:gd name="connsiteX4" fmla="*/ 0 w 1508195"/>
              <a:gd name="connsiteY4" fmla="*/ 3317496 h 331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95" h="3317496">
                <a:moveTo>
                  <a:pt x="0" y="21416"/>
                </a:moveTo>
                <a:lnTo>
                  <a:pt x="19634" y="0"/>
                </a:lnTo>
                <a:lnTo>
                  <a:pt x="1387826" y="1254322"/>
                </a:lnTo>
                <a:cubicBezTo>
                  <a:pt x="1538956" y="1392874"/>
                  <a:pt x="1549152" y="1627708"/>
                  <a:pt x="1410601" y="1778838"/>
                </a:cubicBezTo>
                <a:lnTo>
                  <a:pt x="0" y="3317496"/>
                </a:lnTo>
                <a:close/>
              </a:path>
            </a:pathLst>
          </a:custGeom>
          <a:solidFill>
            <a:srgbClr val="189DD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1B4055E-EC63-E6FB-3A5E-D020DFE18F99}"/>
              </a:ext>
            </a:extLst>
          </p:cNvPr>
          <p:cNvSpPr/>
          <p:nvPr/>
        </p:nvSpPr>
        <p:spPr>
          <a:xfrm rot="2819062">
            <a:off x="13877456" y="4489243"/>
            <a:ext cx="1509137" cy="3317496"/>
          </a:xfrm>
          <a:custGeom>
            <a:avLst/>
            <a:gdLst>
              <a:gd name="connsiteX0" fmla="*/ 0 w 1508195"/>
              <a:gd name="connsiteY0" fmla="*/ 21416 h 3317496"/>
              <a:gd name="connsiteX1" fmla="*/ 19634 w 1508195"/>
              <a:gd name="connsiteY1" fmla="*/ 0 h 3317496"/>
              <a:gd name="connsiteX2" fmla="*/ 1387826 w 1508195"/>
              <a:gd name="connsiteY2" fmla="*/ 1254322 h 3317496"/>
              <a:gd name="connsiteX3" fmla="*/ 1410601 w 1508195"/>
              <a:gd name="connsiteY3" fmla="*/ 1778838 h 3317496"/>
              <a:gd name="connsiteX4" fmla="*/ 0 w 1508195"/>
              <a:gd name="connsiteY4" fmla="*/ 3317496 h 331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95" h="3317496">
                <a:moveTo>
                  <a:pt x="0" y="21416"/>
                </a:moveTo>
                <a:lnTo>
                  <a:pt x="19634" y="0"/>
                </a:lnTo>
                <a:lnTo>
                  <a:pt x="1387826" y="1254322"/>
                </a:lnTo>
                <a:cubicBezTo>
                  <a:pt x="1538956" y="1392874"/>
                  <a:pt x="1549152" y="1627708"/>
                  <a:pt x="1410601" y="1778838"/>
                </a:cubicBezTo>
                <a:lnTo>
                  <a:pt x="0" y="3317496"/>
                </a:lnTo>
                <a:close/>
              </a:path>
            </a:pathLst>
          </a:custGeom>
          <a:solidFill>
            <a:srgbClr val="65C6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C64A29A-308F-A558-6225-E6E0FB52DAD5}"/>
              </a:ext>
            </a:extLst>
          </p:cNvPr>
          <p:cNvSpPr/>
          <p:nvPr/>
        </p:nvSpPr>
        <p:spPr>
          <a:xfrm rot="5400000">
            <a:off x="7120194" y="7313812"/>
            <a:ext cx="1772192" cy="3317496"/>
          </a:xfrm>
          <a:custGeom>
            <a:avLst/>
            <a:gdLst>
              <a:gd name="connsiteX0" fmla="*/ 0 w 1508195"/>
              <a:gd name="connsiteY0" fmla="*/ 21416 h 3317496"/>
              <a:gd name="connsiteX1" fmla="*/ 19634 w 1508195"/>
              <a:gd name="connsiteY1" fmla="*/ 0 h 3317496"/>
              <a:gd name="connsiteX2" fmla="*/ 1387826 w 1508195"/>
              <a:gd name="connsiteY2" fmla="*/ 1254322 h 3317496"/>
              <a:gd name="connsiteX3" fmla="*/ 1410601 w 1508195"/>
              <a:gd name="connsiteY3" fmla="*/ 1778838 h 3317496"/>
              <a:gd name="connsiteX4" fmla="*/ 0 w 1508195"/>
              <a:gd name="connsiteY4" fmla="*/ 3317496 h 331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95" h="3317496">
                <a:moveTo>
                  <a:pt x="0" y="21416"/>
                </a:moveTo>
                <a:lnTo>
                  <a:pt x="19634" y="0"/>
                </a:lnTo>
                <a:lnTo>
                  <a:pt x="1387826" y="1254322"/>
                </a:lnTo>
                <a:cubicBezTo>
                  <a:pt x="1538956" y="1392874"/>
                  <a:pt x="1549152" y="1627708"/>
                  <a:pt x="1410601" y="1778838"/>
                </a:cubicBezTo>
                <a:lnTo>
                  <a:pt x="0" y="3317496"/>
                </a:lnTo>
                <a:close/>
              </a:path>
            </a:pathLst>
          </a:custGeom>
          <a:solidFill>
            <a:srgbClr val="9BDAF3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4BC29C3-8B29-642C-138F-0D1FA3A70F6B}"/>
              </a:ext>
            </a:extLst>
          </p:cNvPr>
          <p:cNvSpPr/>
          <p:nvPr/>
        </p:nvSpPr>
        <p:spPr>
          <a:xfrm rot="8283199">
            <a:off x="2331289" y="7167384"/>
            <a:ext cx="1511406" cy="3317496"/>
          </a:xfrm>
          <a:custGeom>
            <a:avLst/>
            <a:gdLst>
              <a:gd name="connsiteX0" fmla="*/ 0 w 1508195"/>
              <a:gd name="connsiteY0" fmla="*/ 21416 h 3317496"/>
              <a:gd name="connsiteX1" fmla="*/ 19634 w 1508195"/>
              <a:gd name="connsiteY1" fmla="*/ 0 h 3317496"/>
              <a:gd name="connsiteX2" fmla="*/ 1387826 w 1508195"/>
              <a:gd name="connsiteY2" fmla="*/ 1254322 h 3317496"/>
              <a:gd name="connsiteX3" fmla="*/ 1410601 w 1508195"/>
              <a:gd name="connsiteY3" fmla="*/ 1778838 h 3317496"/>
              <a:gd name="connsiteX4" fmla="*/ 0 w 1508195"/>
              <a:gd name="connsiteY4" fmla="*/ 3317496 h 331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95" h="3317496">
                <a:moveTo>
                  <a:pt x="0" y="21416"/>
                </a:moveTo>
                <a:lnTo>
                  <a:pt x="19634" y="0"/>
                </a:lnTo>
                <a:lnTo>
                  <a:pt x="1387826" y="1254322"/>
                </a:lnTo>
                <a:cubicBezTo>
                  <a:pt x="1538956" y="1392874"/>
                  <a:pt x="1549152" y="1627708"/>
                  <a:pt x="1410601" y="1778838"/>
                </a:cubicBezTo>
                <a:lnTo>
                  <a:pt x="0" y="3317496"/>
                </a:lnTo>
                <a:close/>
              </a:path>
            </a:pathLst>
          </a:custGeom>
          <a:solidFill>
            <a:srgbClr val="C8E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9E9C113-F490-81E7-C79B-8F3C84E2253F}"/>
              </a:ext>
            </a:extLst>
          </p:cNvPr>
          <p:cNvSpPr/>
          <p:nvPr/>
        </p:nvSpPr>
        <p:spPr>
          <a:xfrm rot="10800000">
            <a:off x="-1780285" y="6635931"/>
            <a:ext cx="1508195" cy="3317496"/>
          </a:xfrm>
          <a:custGeom>
            <a:avLst/>
            <a:gdLst>
              <a:gd name="connsiteX0" fmla="*/ 0 w 1508195"/>
              <a:gd name="connsiteY0" fmla="*/ 21416 h 3317496"/>
              <a:gd name="connsiteX1" fmla="*/ 19634 w 1508195"/>
              <a:gd name="connsiteY1" fmla="*/ 0 h 3317496"/>
              <a:gd name="connsiteX2" fmla="*/ 1387826 w 1508195"/>
              <a:gd name="connsiteY2" fmla="*/ 1254322 h 3317496"/>
              <a:gd name="connsiteX3" fmla="*/ 1410601 w 1508195"/>
              <a:gd name="connsiteY3" fmla="*/ 1778838 h 3317496"/>
              <a:gd name="connsiteX4" fmla="*/ 0 w 1508195"/>
              <a:gd name="connsiteY4" fmla="*/ 3317496 h 331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95" h="3317496">
                <a:moveTo>
                  <a:pt x="0" y="21416"/>
                </a:moveTo>
                <a:lnTo>
                  <a:pt x="19634" y="0"/>
                </a:lnTo>
                <a:lnTo>
                  <a:pt x="1387826" y="1254322"/>
                </a:lnTo>
                <a:cubicBezTo>
                  <a:pt x="1538956" y="1392874"/>
                  <a:pt x="1549152" y="1627708"/>
                  <a:pt x="1410601" y="1778838"/>
                </a:cubicBezTo>
                <a:lnTo>
                  <a:pt x="0" y="3317496"/>
                </a:lnTo>
                <a:close/>
              </a:path>
            </a:pathLst>
          </a:custGeom>
          <a:solidFill>
            <a:srgbClr val="E8F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 dirty="0"/>
          </a:p>
        </p:txBody>
      </p:sp>
      <p:pic>
        <p:nvPicPr>
          <p:cNvPr id="23" name="Graphic 22" descr="Question mark with solid fill">
            <a:extLst>
              <a:ext uri="{FF2B5EF4-FFF2-40B4-BE49-F238E27FC236}">
                <a16:creationId xmlns:a16="http://schemas.microsoft.com/office/drawing/2014/main" id="{39DD782E-5C7A-3970-9783-D900C5DA0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4215" y="-1118579"/>
            <a:ext cx="679621" cy="669324"/>
          </a:xfrm>
          <a:prstGeom prst="rect">
            <a:avLst/>
          </a:prstGeom>
        </p:spPr>
      </p:pic>
      <p:pic>
        <p:nvPicPr>
          <p:cNvPr id="24" name="Graphic 23" descr="Questions with solid fill">
            <a:extLst>
              <a:ext uri="{FF2B5EF4-FFF2-40B4-BE49-F238E27FC236}">
                <a16:creationId xmlns:a16="http://schemas.microsoft.com/office/drawing/2014/main" id="{7118AE84-5A8E-88EB-9F4B-23822EA4C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5489" y="-1020644"/>
            <a:ext cx="700216" cy="751703"/>
          </a:xfrm>
          <a:prstGeom prst="rect">
            <a:avLst/>
          </a:prstGeom>
        </p:spPr>
      </p:pic>
      <p:pic>
        <p:nvPicPr>
          <p:cNvPr id="25" name="Graphic 24" descr="Tools with solid fill">
            <a:extLst>
              <a:ext uri="{FF2B5EF4-FFF2-40B4-BE49-F238E27FC236}">
                <a16:creationId xmlns:a16="http://schemas.microsoft.com/office/drawing/2014/main" id="{1ACFA75E-3C85-17EC-C6AF-21C5F16D82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77877" y="3396108"/>
            <a:ext cx="720811" cy="679622"/>
          </a:xfrm>
          <a:prstGeom prst="rect">
            <a:avLst/>
          </a:prstGeom>
        </p:spPr>
      </p:pic>
      <p:pic>
        <p:nvPicPr>
          <p:cNvPr id="26" name="Graphic 25" descr="Internet with solid fill">
            <a:extLst>
              <a:ext uri="{FF2B5EF4-FFF2-40B4-BE49-F238E27FC236}">
                <a16:creationId xmlns:a16="http://schemas.microsoft.com/office/drawing/2014/main" id="{830D7612-FCB7-36CE-6441-FB31709BE2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04436" y="6309360"/>
            <a:ext cx="782595" cy="823784"/>
          </a:xfrm>
          <a:prstGeom prst="rect">
            <a:avLst/>
          </a:prstGeom>
        </p:spPr>
      </p:pic>
      <p:pic>
        <p:nvPicPr>
          <p:cNvPr id="27" name="Graphic 26" descr="Open hand with plant with solid fill">
            <a:extLst>
              <a:ext uri="{FF2B5EF4-FFF2-40B4-BE49-F238E27FC236}">
                <a16:creationId xmlns:a16="http://schemas.microsoft.com/office/drawing/2014/main" id="{D911A797-6E56-8896-E035-9CC9BF84CD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7831301"/>
            <a:ext cx="926757" cy="926757"/>
          </a:xfrm>
          <a:prstGeom prst="rect">
            <a:avLst/>
          </a:prstGeom>
        </p:spPr>
      </p:pic>
      <p:pic>
        <p:nvPicPr>
          <p:cNvPr id="29" name="Graphic 28" descr="Atom with solid fill">
            <a:extLst>
              <a:ext uri="{FF2B5EF4-FFF2-40B4-BE49-F238E27FC236}">
                <a16:creationId xmlns:a16="http://schemas.microsoft.com/office/drawing/2014/main" id="{D48167B2-9204-B43F-4816-8D9FF6FD62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20785" y="8509182"/>
            <a:ext cx="926757" cy="9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80E956-E4B5-A650-7042-09814E2DB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2E78A-7E8F-3A3A-4701-D2C15E86A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004" y="714169"/>
            <a:ext cx="9720072" cy="1168939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CA" sz="800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33D1167-15E9-DF44-F754-5743AEB49054}"/>
              </a:ext>
            </a:extLst>
          </p:cNvPr>
          <p:cNvSpPr/>
          <p:nvPr/>
        </p:nvSpPr>
        <p:spPr>
          <a:xfrm>
            <a:off x="8893498" y="79407"/>
            <a:ext cx="2628899" cy="1459524"/>
          </a:xfrm>
          <a:prstGeom prst="roundRect">
            <a:avLst/>
          </a:prstGeom>
          <a:solidFill>
            <a:srgbClr val="1270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75D99C3-1FD1-9534-E1DF-DF29AA2D07F7}"/>
              </a:ext>
            </a:extLst>
          </p:cNvPr>
          <p:cNvSpPr/>
          <p:nvPr/>
        </p:nvSpPr>
        <p:spPr>
          <a:xfrm>
            <a:off x="8335309" y="5430216"/>
            <a:ext cx="2640622" cy="1260231"/>
          </a:xfrm>
          <a:prstGeom prst="roundRect">
            <a:avLst/>
          </a:prstGeom>
          <a:solidFill>
            <a:srgbClr val="99D7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6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CD2448D-1905-8294-E5A3-53F55D8A65AB}"/>
              </a:ext>
            </a:extLst>
          </p:cNvPr>
          <p:cNvSpPr/>
          <p:nvPr/>
        </p:nvSpPr>
        <p:spPr>
          <a:xfrm>
            <a:off x="9303805" y="1841036"/>
            <a:ext cx="2640622" cy="1623647"/>
          </a:xfrm>
          <a:prstGeom prst="roundRect">
            <a:avLst/>
          </a:prstGeom>
          <a:solidFill>
            <a:srgbClr val="189D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66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61D659A-0E52-6B55-6385-F85BDA12A7C7}"/>
              </a:ext>
            </a:extLst>
          </p:cNvPr>
          <p:cNvSpPr/>
          <p:nvPr/>
        </p:nvSpPr>
        <p:spPr>
          <a:xfrm>
            <a:off x="9262615" y="3861682"/>
            <a:ext cx="2640622" cy="1271955"/>
          </a:xfrm>
          <a:prstGeom prst="roundRect">
            <a:avLst/>
          </a:prstGeom>
          <a:solidFill>
            <a:srgbClr val="65C6ED"/>
          </a:solidFill>
          <a:ln>
            <a:solidFill>
              <a:srgbClr val="65C6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6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A5DB63-EE5F-A765-901C-C50BC75E1D53}"/>
              </a:ext>
            </a:extLst>
          </p:cNvPr>
          <p:cNvSpPr txBox="1"/>
          <p:nvPr/>
        </p:nvSpPr>
        <p:spPr>
          <a:xfrm>
            <a:off x="9861840" y="480409"/>
            <a:ext cx="13481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 Problem Statement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332EE4-EA25-EDFE-8C00-5AAA63A0FCAA}"/>
              </a:ext>
            </a:extLst>
          </p:cNvPr>
          <p:cNvSpPr txBox="1"/>
          <p:nvPr/>
        </p:nvSpPr>
        <p:spPr>
          <a:xfrm>
            <a:off x="10284029" y="2331150"/>
            <a:ext cx="13188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Solutions Overview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B9FB80-B48F-CCED-661D-D717C062DB63}"/>
              </a:ext>
            </a:extLst>
          </p:cNvPr>
          <p:cNvSpPr txBox="1"/>
          <p:nvPr/>
        </p:nvSpPr>
        <p:spPr>
          <a:xfrm>
            <a:off x="10242839" y="4313180"/>
            <a:ext cx="12309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Prototype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AFDFD3-A777-B9CF-88F3-20CBF676C407}"/>
              </a:ext>
            </a:extLst>
          </p:cNvPr>
          <p:cNvSpPr txBox="1"/>
          <p:nvPr/>
        </p:nvSpPr>
        <p:spPr>
          <a:xfrm>
            <a:off x="9220403" y="5652993"/>
            <a:ext cx="14214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Technical Architecture &amp; Data Sources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0BBFC89-0809-EECA-6266-6EFE7E94CED6}"/>
              </a:ext>
            </a:extLst>
          </p:cNvPr>
          <p:cNvSpPr/>
          <p:nvPr/>
        </p:nvSpPr>
        <p:spPr>
          <a:xfrm>
            <a:off x="112848" y="3582161"/>
            <a:ext cx="2640622" cy="1260231"/>
          </a:xfrm>
          <a:prstGeom prst="roundRect">
            <a:avLst/>
          </a:prstGeom>
          <a:solidFill>
            <a:srgbClr val="E8F6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6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D0F3A7-CF48-A43E-F737-116A7148A4E6}"/>
              </a:ext>
            </a:extLst>
          </p:cNvPr>
          <p:cNvSpPr txBox="1"/>
          <p:nvPr/>
        </p:nvSpPr>
        <p:spPr>
          <a:xfrm>
            <a:off x="945186" y="4012221"/>
            <a:ext cx="180828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Future Work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761AABF-CBBF-B646-C7E3-D08A69B1EC99}"/>
              </a:ext>
            </a:extLst>
          </p:cNvPr>
          <p:cNvSpPr/>
          <p:nvPr/>
        </p:nvSpPr>
        <p:spPr>
          <a:xfrm>
            <a:off x="530466" y="5237283"/>
            <a:ext cx="2640622" cy="1260231"/>
          </a:xfrm>
          <a:prstGeom prst="roundRect">
            <a:avLst/>
          </a:prstGeom>
          <a:solidFill>
            <a:srgbClr val="C8EAF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6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DFC4EE-DB72-3FA2-CFE4-5DF6CAA28040}"/>
              </a:ext>
            </a:extLst>
          </p:cNvPr>
          <p:cNvSpPr txBox="1"/>
          <p:nvPr/>
        </p:nvSpPr>
        <p:spPr>
          <a:xfrm>
            <a:off x="1462452" y="5665176"/>
            <a:ext cx="14214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Impact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01F8837-EB6C-98AC-33CE-4E917ECDBEB1}"/>
              </a:ext>
            </a:extLst>
          </p:cNvPr>
          <p:cNvSpPr/>
          <p:nvPr/>
        </p:nvSpPr>
        <p:spPr>
          <a:xfrm rot="18962170">
            <a:off x="5911556" y="38333"/>
            <a:ext cx="1449575" cy="3317496"/>
          </a:xfrm>
          <a:custGeom>
            <a:avLst/>
            <a:gdLst>
              <a:gd name="connsiteX0" fmla="*/ 0 w 1508195"/>
              <a:gd name="connsiteY0" fmla="*/ 21416 h 3317496"/>
              <a:gd name="connsiteX1" fmla="*/ 19634 w 1508195"/>
              <a:gd name="connsiteY1" fmla="*/ 0 h 3317496"/>
              <a:gd name="connsiteX2" fmla="*/ 1387826 w 1508195"/>
              <a:gd name="connsiteY2" fmla="*/ 1254322 h 3317496"/>
              <a:gd name="connsiteX3" fmla="*/ 1410601 w 1508195"/>
              <a:gd name="connsiteY3" fmla="*/ 1778838 h 3317496"/>
              <a:gd name="connsiteX4" fmla="*/ 0 w 1508195"/>
              <a:gd name="connsiteY4" fmla="*/ 3317496 h 331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95" h="3317496">
                <a:moveTo>
                  <a:pt x="0" y="21416"/>
                </a:moveTo>
                <a:lnTo>
                  <a:pt x="19634" y="0"/>
                </a:lnTo>
                <a:lnTo>
                  <a:pt x="1387826" y="1254322"/>
                </a:lnTo>
                <a:cubicBezTo>
                  <a:pt x="1538956" y="1392874"/>
                  <a:pt x="1549152" y="1627708"/>
                  <a:pt x="1410601" y="1778838"/>
                </a:cubicBezTo>
                <a:lnTo>
                  <a:pt x="0" y="3317496"/>
                </a:lnTo>
                <a:close/>
              </a:path>
            </a:pathLst>
          </a:custGeom>
          <a:solidFill>
            <a:srgbClr val="127092"/>
          </a:solidFill>
          <a:ln>
            <a:noFill/>
          </a:ln>
          <a:effectLst>
            <a:outerShdw blurRad="50800" dist="38100" dir="13500000" algn="b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047AA43-B316-98B1-3F35-73AD96334FF3}"/>
              </a:ext>
            </a:extLst>
          </p:cNvPr>
          <p:cNvSpPr/>
          <p:nvPr/>
        </p:nvSpPr>
        <p:spPr>
          <a:xfrm>
            <a:off x="6980095" y="1038672"/>
            <a:ext cx="1392630" cy="3317496"/>
          </a:xfrm>
          <a:custGeom>
            <a:avLst/>
            <a:gdLst>
              <a:gd name="connsiteX0" fmla="*/ 0 w 1508195"/>
              <a:gd name="connsiteY0" fmla="*/ 21416 h 3317496"/>
              <a:gd name="connsiteX1" fmla="*/ 19634 w 1508195"/>
              <a:gd name="connsiteY1" fmla="*/ 0 h 3317496"/>
              <a:gd name="connsiteX2" fmla="*/ 1387826 w 1508195"/>
              <a:gd name="connsiteY2" fmla="*/ 1254322 h 3317496"/>
              <a:gd name="connsiteX3" fmla="*/ 1410601 w 1508195"/>
              <a:gd name="connsiteY3" fmla="*/ 1778838 h 3317496"/>
              <a:gd name="connsiteX4" fmla="*/ 0 w 1508195"/>
              <a:gd name="connsiteY4" fmla="*/ 3317496 h 331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95" h="3317496">
                <a:moveTo>
                  <a:pt x="0" y="21416"/>
                </a:moveTo>
                <a:lnTo>
                  <a:pt x="19634" y="0"/>
                </a:lnTo>
                <a:lnTo>
                  <a:pt x="1387826" y="1254322"/>
                </a:lnTo>
                <a:cubicBezTo>
                  <a:pt x="1538956" y="1392874"/>
                  <a:pt x="1549152" y="1627708"/>
                  <a:pt x="1410601" y="1778838"/>
                </a:cubicBezTo>
                <a:lnTo>
                  <a:pt x="0" y="3317496"/>
                </a:lnTo>
                <a:close/>
              </a:path>
            </a:pathLst>
          </a:custGeom>
          <a:solidFill>
            <a:srgbClr val="189DD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F9634A0-7CEB-FB7A-D5A9-23629B03502F}"/>
              </a:ext>
            </a:extLst>
          </p:cNvPr>
          <p:cNvSpPr/>
          <p:nvPr/>
        </p:nvSpPr>
        <p:spPr>
          <a:xfrm rot="2819062">
            <a:off x="6904049" y="2500657"/>
            <a:ext cx="1509137" cy="3317496"/>
          </a:xfrm>
          <a:custGeom>
            <a:avLst/>
            <a:gdLst>
              <a:gd name="connsiteX0" fmla="*/ 0 w 1508195"/>
              <a:gd name="connsiteY0" fmla="*/ 21416 h 3317496"/>
              <a:gd name="connsiteX1" fmla="*/ 19634 w 1508195"/>
              <a:gd name="connsiteY1" fmla="*/ 0 h 3317496"/>
              <a:gd name="connsiteX2" fmla="*/ 1387826 w 1508195"/>
              <a:gd name="connsiteY2" fmla="*/ 1254322 h 3317496"/>
              <a:gd name="connsiteX3" fmla="*/ 1410601 w 1508195"/>
              <a:gd name="connsiteY3" fmla="*/ 1778838 h 3317496"/>
              <a:gd name="connsiteX4" fmla="*/ 0 w 1508195"/>
              <a:gd name="connsiteY4" fmla="*/ 3317496 h 331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95" h="3317496">
                <a:moveTo>
                  <a:pt x="0" y="21416"/>
                </a:moveTo>
                <a:lnTo>
                  <a:pt x="19634" y="0"/>
                </a:lnTo>
                <a:lnTo>
                  <a:pt x="1387826" y="1254322"/>
                </a:lnTo>
                <a:cubicBezTo>
                  <a:pt x="1538956" y="1392874"/>
                  <a:pt x="1549152" y="1627708"/>
                  <a:pt x="1410601" y="1778838"/>
                </a:cubicBezTo>
                <a:lnTo>
                  <a:pt x="0" y="3317496"/>
                </a:lnTo>
                <a:close/>
              </a:path>
            </a:pathLst>
          </a:custGeom>
          <a:solidFill>
            <a:srgbClr val="65C6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2084D95-F5F6-53AF-F41A-E35F8B6EF104}"/>
              </a:ext>
            </a:extLst>
          </p:cNvPr>
          <p:cNvSpPr/>
          <p:nvPr/>
        </p:nvSpPr>
        <p:spPr>
          <a:xfrm rot="5400000">
            <a:off x="5827881" y="3686657"/>
            <a:ext cx="1772192" cy="3317496"/>
          </a:xfrm>
          <a:custGeom>
            <a:avLst/>
            <a:gdLst>
              <a:gd name="connsiteX0" fmla="*/ 0 w 1508195"/>
              <a:gd name="connsiteY0" fmla="*/ 21416 h 3317496"/>
              <a:gd name="connsiteX1" fmla="*/ 19634 w 1508195"/>
              <a:gd name="connsiteY1" fmla="*/ 0 h 3317496"/>
              <a:gd name="connsiteX2" fmla="*/ 1387826 w 1508195"/>
              <a:gd name="connsiteY2" fmla="*/ 1254322 h 3317496"/>
              <a:gd name="connsiteX3" fmla="*/ 1410601 w 1508195"/>
              <a:gd name="connsiteY3" fmla="*/ 1778838 h 3317496"/>
              <a:gd name="connsiteX4" fmla="*/ 0 w 1508195"/>
              <a:gd name="connsiteY4" fmla="*/ 3317496 h 331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95" h="3317496">
                <a:moveTo>
                  <a:pt x="0" y="21416"/>
                </a:moveTo>
                <a:lnTo>
                  <a:pt x="19634" y="0"/>
                </a:lnTo>
                <a:lnTo>
                  <a:pt x="1387826" y="1254322"/>
                </a:lnTo>
                <a:cubicBezTo>
                  <a:pt x="1538956" y="1392874"/>
                  <a:pt x="1549152" y="1627708"/>
                  <a:pt x="1410601" y="1778838"/>
                </a:cubicBezTo>
                <a:lnTo>
                  <a:pt x="0" y="3317496"/>
                </a:lnTo>
                <a:close/>
              </a:path>
            </a:pathLst>
          </a:custGeom>
          <a:solidFill>
            <a:srgbClr val="9BDAF3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CF4DED9-A87A-AC22-4AD4-FA3099FBC0AF}"/>
              </a:ext>
            </a:extLst>
          </p:cNvPr>
          <p:cNvSpPr/>
          <p:nvPr/>
        </p:nvSpPr>
        <p:spPr>
          <a:xfrm rot="8283199">
            <a:off x="4490797" y="3833890"/>
            <a:ext cx="1511406" cy="3317496"/>
          </a:xfrm>
          <a:custGeom>
            <a:avLst/>
            <a:gdLst>
              <a:gd name="connsiteX0" fmla="*/ 0 w 1508195"/>
              <a:gd name="connsiteY0" fmla="*/ 21416 h 3317496"/>
              <a:gd name="connsiteX1" fmla="*/ 19634 w 1508195"/>
              <a:gd name="connsiteY1" fmla="*/ 0 h 3317496"/>
              <a:gd name="connsiteX2" fmla="*/ 1387826 w 1508195"/>
              <a:gd name="connsiteY2" fmla="*/ 1254322 h 3317496"/>
              <a:gd name="connsiteX3" fmla="*/ 1410601 w 1508195"/>
              <a:gd name="connsiteY3" fmla="*/ 1778838 h 3317496"/>
              <a:gd name="connsiteX4" fmla="*/ 0 w 1508195"/>
              <a:gd name="connsiteY4" fmla="*/ 3317496 h 331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95" h="3317496">
                <a:moveTo>
                  <a:pt x="0" y="21416"/>
                </a:moveTo>
                <a:lnTo>
                  <a:pt x="19634" y="0"/>
                </a:lnTo>
                <a:lnTo>
                  <a:pt x="1387826" y="1254322"/>
                </a:lnTo>
                <a:cubicBezTo>
                  <a:pt x="1538956" y="1392874"/>
                  <a:pt x="1549152" y="1627708"/>
                  <a:pt x="1410601" y="1778838"/>
                </a:cubicBezTo>
                <a:lnTo>
                  <a:pt x="0" y="3317496"/>
                </a:lnTo>
                <a:close/>
              </a:path>
            </a:pathLst>
          </a:custGeom>
          <a:solidFill>
            <a:srgbClr val="C8E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CDF9548-D118-4683-12A7-C92C9B305F8D}"/>
              </a:ext>
            </a:extLst>
          </p:cNvPr>
          <p:cNvSpPr/>
          <p:nvPr/>
        </p:nvSpPr>
        <p:spPr>
          <a:xfrm rot="10800000">
            <a:off x="3418211" y="2884140"/>
            <a:ext cx="1508195" cy="3317496"/>
          </a:xfrm>
          <a:custGeom>
            <a:avLst/>
            <a:gdLst>
              <a:gd name="connsiteX0" fmla="*/ 0 w 1508195"/>
              <a:gd name="connsiteY0" fmla="*/ 21416 h 3317496"/>
              <a:gd name="connsiteX1" fmla="*/ 19634 w 1508195"/>
              <a:gd name="connsiteY1" fmla="*/ 0 h 3317496"/>
              <a:gd name="connsiteX2" fmla="*/ 1387826 w 1508195"/>
              <a:gd name="connsiteY2" fmla="*/ 1254322 h 3317496"/>
              <a:gd name="connsiteX3" fmla="*/ 1410601 w 1508195"/>
              <a:gd name="connsiteY3" fmla="*/ 1778838 h 3317496"/>
              <a:gd name="connsiteX4" fmla="*/ 0 w 1508195"/>
              <a:gd name="connsiteY4" fmla="*/ 3317496 h 331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95" h="3317496">
                <a:moveTo>
                  <a:pt x="0" y="21416"/>
                </a:moveTo>
                <a:lnTo>
                  <a:pt x="19634" y="0"/>
                </a:lnTo>
                <a:lnTo>
                  <a:pt x="1387826" y="1254322"/>
                </a:lnTo>
                <a:cubicBezTo>
                  <a:pt x="1538956" y="1392874"/>
                  <a:pt x="1549152" y="1627708"/>
                  <a:pt x="1410601" y="1778838"/>
                </a:cubicBezTo>
                <a:lnTo>
                  <a:pt x="0" y="3317496"/>
                </a:lnTo>
                <a:close/>
              </a:path>
            </a:pathLst>
          </a:custGeom>
          <a:solidFill>
            <a:srgbClr val="E8F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 dirty="0"/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5E03113C-0E0C-12E9-E81E-CC4F6975A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2292" y="1237690"/>
            <a:ext cx="679621" cy="669324"/>
          </a:xfrm>
          <a:prstGeom prst="rect">
            <a:avLst/>
          </a:prstGeom>
        </p:spPr>
      </p:pic>
      <p:pic>
        <p:nvPicPr>
          <p:cNvPr id="8" name="Graphic 7" descr="Questions with solid fill">
            <a:extLst>
              <a:ext uri="{FF2B5EF4-FFF2-40B4-BE49-F238E27FC236}">
                <a16:creationId xmlns:a16="http://schemas.microsoft.com/office/drawing/2014/main" id="{ED748BEA-CC60-99C8-5F2F-B80C7F97B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00933" y="2007257"/>
            <a:ext cx="700216" cy="751703"/>
          </a:xfrm>
          <a:prstGeom prst="rect">
            <a:avLst/>
          </a:prstGeom>
        </p:spPr>
      </p:pic>
      <p:pic>
        <p:nvPicPr>
          <p:cNvPr id="19" name="Graphic 18" descr="Tools with solid fill">
            <a:extLst>
              <a:ext uri="{FF2B5EF4-FFF2-40B4-BE49-F238E27FC236}">
                <a16:creationId xmlns:a16="http://schemas.microsoft.com/office/drawing/2014/main" id="{ECEECBEC-1F58-F2B4-98E6-9B7EC7A18E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0933" y="3479783"/>
            <a:ext cx="720811" cy="679622"/>
          </a:xfrm>
          <a:prstGeom prst="rect">
            <a:avLst/>
          </a:prstGeom>
        </p:spPr>
      </p:pic>
      <p:pic>
        <p:nvPicPr>
          <p:cNvPr id="7" name="Graphic 6" descr="Internet with solid fill">
            <a:extLst>
              <a:ext uri="{FF2B5EF4-FFF2-40B4-BE49-F238E27FC236}">
                <a16:creationId xmlns:a16="http://schemas.microsoft.com/office/drawing/2014/main" id="{6F4A53B2-21AF-D691-B582-7EA1647050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52350" y="4820432"/>
            <a:ext cx="782595" cy="823784"/>
          </a:xfrm>
          <a:prstGeom prst="rect">
            <a:avLst/>
          </a:prstGeom>
        </p:spPr>
      </p:pic>
      <p:pic>
        <p:nvPicPr>
          <p:cNvPr id="5" name="Graphic 4" descr="Atom with solid fill">
            <a:extLst>
              <a:ext uri="{FF2B5EF4-FFF2-40B4-BE49-F238E27FC236}">
                <a16:creationId xmlns:a16="http://schemas.microsoft.com/office/drawing/2014/main" id="{E753DE17-55A5-501E-B055-C6E4A1AB95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90837" y="5110351"/>
            <a:ext cx="926757" cy="926757"/>
          </a:xfrm>
          <a:prstGeom prst="rect">
            <a:avLst/>
          </a:prstGeom>
        </p:spPr>
      </p:pic>
      <p:pic>
        <p:nvPicPr>
          <p:cNvPr id="4" name="Graphic 3" descr="Open hand with plant with solid fill">
            <a:extLst>
              <a:ext uri="{FF2B5EF4-FFF2-40B4-BE49-F238E27FC236}">
                <a16:creationId xmlns:a16="http://schemas.microsoft.com/office/drawing/2014/main" id="{4DAE825F-7D3E-D4E3-056E-B6FB8D4959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66951" y="4075730"/>
            <a:ext cx="926757" cy="9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5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/>
      <p:bldP spid="21" grpId="0"/>
      <p:bldP spid="22" grpId="0"/>
      <p:bldP spid="23" grpId="0"/>
      <p:bldP spid="24" grpId="0" animBg="1"/>
      <p:bldP spid="25" grpId="0"/>
      <p:bldP spid="26" grpId="0" animBg="1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 descr="A satellite image of a river&#10;&#10;AI-generated content may be incorrect.">
            <a:extLst>
              <a:ext uri="{FF2B5EF4-FFF2-40B4-BE49-F238E27FC236}">
                <a16:creationId xmlns:a16="http://schemas.microsoft.com/office/drawing/2014/main" id="{EFA63E8C-1777-E5A2-F0AB-86FF6E2DE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92" y="-908813"/>
            <a:ext cx="11097208" cy="8659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D99D56-3ECE-BBF7-3295-1E40E53B95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A88C6E-CF41-A914-7E2B-17902CC1F9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C7B5BD-26DA-491A-4799-171D504C3865}"/>
              </a:ext>
            </a:extLst>
          </p:cNvPr>
          <p:cNvSpPr/>
          <p:nvPr/>
        </p:nvSpPr>
        <p:spPr>
          <a:xfrm>
            <a:off x="625151" y="0"/>
            <a:ext cx="11566849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646D0F-BAA9-223F-8E8C-5FD815656704}"/>
              </a:ext>
            </a:extLst>
          </p:cNvPr>
          <p:cNvSpPr txBox="1"/>
          <p:nvPr/>
        </p:nvSpPr>
        <p:spPr>
          <a:xfrm>
            <a:off x="1213956" y="1993901"/>
            <a:ext cx="39309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>
                <a:solidFill>
                  <a:schemeClr val="bg1"/>
                </a:solidFill>
              </a:rPr>
              <a:t>THE PROBLEM STATEMENT</a:t>
            </a:r>
          </a:p>
        </p:txBody>
      </p:sp>
      <p:pic>
        <p:nvPicPr>
          <p:cNvPr id="7" name="Content Placeholder 3" descr="A satellite image of a river&#10;&#10;AI-generated content may be incorrect.">
            <a:extLst>
              <a:ext uri="{FF2B5EF4-FFF2-40B4-BE49-F238E27FC236}">
                <a16:creationId xmlns:a16="http://schemas.microsoft.com/office/drawing/2014/main" id="{285B8F03-45DA-4966-AC1B-98A55E724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495" y="-898515"/>
            <a:ext cx="11097208" cy="86598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E7A05E-8B28-25CD-2388-A5E312B36599}"/>
              </a:ext>
            </a:extLst>
          </p:cNvPr>
          <p:cNvSpPr/>
          <p:nvPr/>
        </p:nvSpPr>
        <p:spPr>
          <a:xfrm>
            <a:off x="-7972425" y="-15752"/>
            <a:ext cx="13582650" cy="6873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48535-DACD-D4A5-23DE-D388193E0389}"/>
              </a:ext>
            </a:extLst>
          </p:cNvPr>
          <p:cNvSpPr txBox="1"/>
          <p:nvPr/>
        </p:nvSpPr>
        <p:spPr>
          <a:xfrm>
            <a:off x="1213956" y="1983603"/>
            <a:ext cx="37700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>
                <a:solidFill>
                  <a:schemeClr val="bg1"/>
                </a:solidFill>
              </a:rPr>
              <a:t>THE 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96778855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9141D-90EB-07F4-B1D0-75018D062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F654-2829-6B73-6408-4565DCAD0D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C60966-081A-D11E-4A93-0B90867437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A4DDD-FCFC-55BB-46FE-BA1E4C06B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76"/>
            <a:ext cx="13373100" cy="68658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003127-4C61-A695-9027-27E33C70D344}"/>
              </a:ext>
            </a:extLst>
          </p:cNvPr>
          <p:cNvSpPr/>
          <p:nvPr/>
        </p:nvSpPr>
        <p:spPr>
          <a:xfrm>
            <a:off x="625151" y="0"/>
            <a:ext cx="11566849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C403736-ED19-6437-1D46-90F3423494CF}"/>
              </a:ext>
            </a:extLst>
          </p:cNvPr>
          <p:cNvSpPr/>
          <p:nvPr/>
        </p:nvSpPr>
        <p:spPr>
          <a:xfrm>
            <a:off x="0" y="0"/>
            <a:ext cx="19850099" cy="6865876"/>
          </a:xfrm>
          <a:custGeom>
            <a:avLst/>
            <a:gdLst/>
            <a:ahLst/>
            <a:cxnLst/>
            <a:rect l="l" t="t" r="r" b="b"/>
            <a:pathLst>
              <a:path w="13582649" h="6865876">
                <a:moveTo>
                  <a:pt x="10199370" y="4254238"/>
                </a:moveTo>
                <a:lnTo>
                  <a:pt x="10276028" y="4423303"/>
                </a:lnTo>
                <a:lnTo>
                  <a:pt x="10123555" y="4423303"/>
                </a:lnTo>
                <a:close/>
                <a:moveTo>
                  <a:pt x="12508209" y="4124531"/>
                </a:moveTo>
                <a:lnTo>
                  <a:pt x="12508209" y="4189271"/>
                </a:lnTo>
                <a:lnTo>
                  <a:pt x="12620946" y="4189271"/>
                </a:lnTo>
                <a:lnTo>
                  <a:pt x="12620946" y="4598548"/>
                </a:lnTo>
                <a:lnTo>
                  <a:pt x="12684942" y="4598548"/>
                </a:lnTo>
                <a:lnTo>
                  <a:pt x="12684942" y="4189271"/>
                </a:lnTo>
                <a:lnTo>
                  <a:pt x="12798052" y="4189271"/>
                </a:lnTo>
                <a:lnTo>
                  <a:pt x="12798052" y="4124531"/>
                </a:lnTo>
                <a:close/>
                <a:moveTo>
                  <a:pt x="11693822" y="4124531"/>
                </a:moveTo>
                <a:lnTo>
                  <a:pt x="11693822" y="4598548"/>
                </a:lnTo>
                <a:lnTo>
                  <a:pt x="11956503" y="4598548"/>
                </a:lnTo>
                <a:lnTo>
                  <a:pt x="11956503" y="4534552"/>
                </a:lnTo>
                <a:lnTo>
                  <a:pt x="11757818" y="4534552"/>
                </a:lnTo>
                <a:lnTo>
                  <a:pt x="11757818" y="4371585"/>
                </a:lnTo>
                <a:lnTo>
                  <a:pt x="11956503" y="4371585"/>
                </a:lnTo>
                <a:lnTo>
                  <a:pt x="11956503" y="4307589"/>
                </a:lnTo>
                <a:lnTo>
                  <a:pt x="11757818" y="4307589"/>
                </a:lnTo>
                <a:lnTo>
                  <a:pt x="11757818" y="4189271"/>
                </a:lnTo>
                <a:lnTo>
                  <a:pt x="11956503" y="4189271"/>
                </a:lnTo>
                <a:lnTo>
                  <a:pt x="11956503" y="4124531"/>
                </a:lnTo>
                <a:close/>
                <a:moveTo>
                  <a:pt x="10769897" y="4124531"/>
                </a:moveTo>
                <a:lnTo>
                  <a:pt x="10769897" y="4598548"/>
                </a:lnTo>
                <a:lnTo>
                  <a:pt x="11032578" y="4598548"/>
                </a:lnTo>
                <a:lnTo>
                  <a:pt x="11032578" y="4534552"/>
                </a:lnTo>
                <a:lnTo>
                  <a:pt x="10833893" y="4534552"/>
                </a:lnTo>
                <a:lnTo>
                  <a:pt x="10833893" y="4371585"/>
                </a:lnTo>
                <a:lnTo>
                  <a:pt x="11032578" y="4371585"/>
                </a:lnTo>
                <a:lnTo>
                  <a:pt x="11032578" y="4307589"/>
                </a:lnTo>
                <a:lnTo>
                  <a:pt x="10833893" y="4307589"/>
                </a:lnTo>
                <a:lnTo>
                  <a:pt x="10833893" y="4189271"/>
                </a:lnTo>
                <a:lnTo>
                  <a:pt x="11032578" y="4189271"/>
                </a:lnTo>
                <a:lnTo>
                  <a:pt x="11032578" y="4124531"/>
                </a:lnTo>
                <a:close/>
                <a:moveTo>
                  <a:pt x="10412709" y="4124531"/>
                </a:moveTo>
                <a:lnTo>
                  <a:pt x="10412709" y="4189271"/>
                </a:lnTo>
                <a:lnTo>
                  <a:pt x="10525447" y="4189271"/>
                </a:lnTo>
                <a:lnTo>
                  <a:pt x="10525447" y="4598548"/>
                </a:lnTo>
                <a:lnTo>
                  <a:pt x="10589443" y="4598548"/>
                </a:lnTo>
                <a:lnTo>
                  <a:pt x="10589443" y="4189271"/>
                </a:lnTo>
                <a:lnTo>
                  <a:pt x="10702552" y="4189271"/>
                </a:lnTo>
                <a:lnTo>
                  <a:pt x="10702552" y="4124531"/>
                </a:lnTo>
                <a:close/>
                <a:moveTo>
                  <a:pt x="9679284" y="4124531"/>
                </a:moveTo>
                <a:lnTo>
                  <a:pt x="9679284" y="4189271"/>
                </a:lnTo>
                <a:lnTo>
                  <a:pt x="9792021" y="4189271"/>
                </a:lnTo>
                <a:lnTo>
                  <a:pt x="9792021" y="4598548"/>
                </a:lnTo>
                <a:lnTo>
                  <a:pt x="9856017" y="4598548"/>
                </a:lnTo>
                <a:lnTo>
                  <a:pt x="9856017" y="4189271"/>
                </a:lnTo>
                <a:lnTo>
                  <a:pt x="9969127" y="4189271"/>
                </a:lnTo>
                <a:lnTo>
                  <a:pt x="9969127" y="4124531"/>
                </a:lnTo>
                <a:close/>
                <a:moveTo>
                  <a:pt x="9472041" y="4109648"/>
                </a:moveTo>
                <a:cubicBezTo>
                  <a:pt x="9433097" y="4109648"/>
                  <a:pt x="9399983" y="4121607"/>
                  <a:pt x="9372698" y="4145526"/>
                </a:cubicBezTo>
                <a:cubicBezTo>
                  <a:pt x="9345413" y="4169445"/>
                  <a:pt x="9331770" y="4198384"/>
                  <a:pt x="9331770" y="4232344"/>
                </a:cubicBezTo>
                <a:cubicBezTo>
                  <a:pt x="9331770" y="4246471"/>
                  <a:pt x="9334198" y="4259731"/>
                  <a:pt x="9339052" y="4272123"/>
                </a:cubicBezTo>
                <a:cubicBezTo>
                  <a:pt x="9343906" y="4284516"/>
                  <a:pt x="9351561" y="4296971"/>
                  <a:pt x="9362016" y="4309487"/>
                </a:cubicBezTo>
                <a:cubicBezTo>
                  <a:pt x="9372470" y="4322004"/>
                  <a:pt x="9384854" y="4332786"/>
                  <a:pt x="9399167" y="4341834"/>
                </a:cubicBezTo>
                <a:cubicBezTo>
                  <a:pt x="9413481" y="4350882"/>
                  <a:pt x="9433908" y="4360849"/>
                  <a:pt x="9460448" y="4371734"/>
                </a:cubicBezTo>
                <a:cubicBezTo>
                  <a:pt x="9486990" y="4382618"/>
                  <a:pt x="9506343" y="4392265"/>
                  <a:pt x="9518509" y="4400674"/>
                </a:cubicBezTo>
                <a:cubicBezTo>
                  <a:pt x="9530675" y="4409082"/>
                  <a:pt x="9540855" y="4419778"/>
                  <a:pt x="9549048" y="4432762"/>
                </a:cubicBezTo>
                <a:cubicBezTo>
                  <a:pt x="9557241" y="4445745"/>
                  <a:pt x="9561338" y="4458667"/>
                  <a:pt x="9561338" y="4471527"/>
                </a:cubicBezTo>
                <a:cubicBezTo>
                  <a:pt x="9561338" y="4493041"/>
                  <a:pt x="9553524" y="4510846"/>
                  <a:pt x="9537897" y="4524942"/>
                </a:cubicBezTo>
                <a:cubicBezTo>
                  <a:pt x="9522271" y="4539038"/>
                  <a:pt x="9502675" y="4546086"/>
                  <a:pt x="9479110" y="4546086"/>
                </a:cubicBezTo>
                <a:cubicBezTo>
                  <a:pt x="9430493" y="4546086"/>
                  <a:pt x="9394402" y="4519421"/>
                  <a:pt x="9370838" y="4466091"/>
                </a:cubicBezTo>
                <a:lnTo>
                  <a:pt x="9306098" y="4484322"/>
                </a:lnTo>
                <a:cubicBezTo>
                  <a:pt x="9322469" y="4527731"/>
                  <a:pt x="9345847" y="4560287"/>
                  <a:pt x="9376233" y="4581991"/>
                </a:cubicBezTo>
                <a:cubicBezTo>
                  <a:pt x="9406619" y="4603695"/>
                  <a:pt x="9441655" y="4614547"/>
                  <a:pt x="9481343" y="4614547"/>
                </a:cubicBezTo>
                <a:cubicBezTo>
                  <a:pt x="9522022" y="4614547"/>
                  <a:pt x="9556687" y="4600667"/>
                  <a:pt x="9585336" y="4572907"/>
                </a:cubicBezTo>
                <a:cubicBezTo>
                  <a:pt x="9613986" y="4545147"/>
                  <a:pt x="9628310" y="4511563"/>
                  <a:pt x="9628310" y="4472155"/>
                </a:cubicBezTo>
                <a:cubicBezTo>
                  <a:pt x="9628310" y="4455299"/>
                  <a:pt x="9625649" y="4439312"/>
                  <a:pt x="9620325" y="4424193"/>
                </a:cubicBezTo>
                <a:cubicBezTo>
                  <a:pt x="9615002" y="4409073"/>
                  <a:pt x="9606893" y="4394698"/>
                  <a:pt x="9595998" y="4381067"/>
                </a:cubicBezTo>
                <a:cubicBezTo>
                  <a:pt x="9585104" y="4367436"/>
                  <a:pt x="9571176" y="4354982"/>
                  <a:pt x="9554216" y="4343703"/>
                </a:cubicBezTo>
                <a:cubicBezTo>
                  <a:pt x="9537256" y="4332425"/>
                  <a:pt x="9513549" y="4320244"/>
                  <a:pt x="9483096" y="4307162"/>
                </a:cubicBezTo>
                <a:cubicBezTo>
                  <a:pt x="9452642" y="4294079"/>
                  <a:pt x="9431094" y="4282035"/>
                  <a:pt x="9418451" y="4271030"/>
                </a:cubicBezTo>
                <a:cubicBezTo>
                  <a:pt x="9405809" y="4260025"/>
                  <a:pt x="9399487" y="4247351"/>
                  <a:pt x="9399487" y="4233007"/>
                </a:cubicBezTo>
                <a:cubicBezTo>
                  <a:pt x="9399487" y="4216438"/>
                  <a:pt x="9406726" y="4202898"/>
                  <a:pt x="9421204" y="4192387"/>
                </a:cubicBezTo>
                <a:cubicBezTo>
                  <a:pt x="9435682" y="4181876"/>
                  <a:pt x="9454553" y="4176620"/>
                  <a:pt x="9477820" y="4176620"/>
                </a:cubicBezTo>
                <a:cubicBezTo>
                  <a:pt x="9499101" y="4176620"/>
                  <a:pt x="9515372" y="4180155"/>
                  <a:pt x="9526634" y="4187224"/>
                </a:cubicBezTo>
                <a:cubicBezTo>
                  <a:pt x="9537894" y="4194294"/>
                  <a:pt x="9550455" y="4205022"/>
                  <a:pt x="9564314" y="4219409"/>
                </a:cubicBezTo>
                <a:lnTo>
                  <a:pt x="9616776" y="4177365"/>
                </a:lnTo>
                <a:cubicBezTo>
                  <a:pt x="9599165" y="4154544"/>
                  <a:pt x="9577089" y="4137553"/>
                  <a:pt x="9550548" y="4126391"/>
                </a:cubicBezTo>
                <a:cubicBezTo>
                  <a:pt x="9524007" y="4115229"/>
                  <a:pt x="9497838" y="4109648"/>
                  <a:pt x="9472041" y="4109648"/>
                </a:cubicBezTo>
                <a:close/>
                <a:moveTo>
                  <a:pt x="10199550" y="4106299"/>
                </a:moveTo>
                <a:lnTo>
                  <a:pt x="9977610" y="4598548"/>
                </a:lnTo>
                <a:lnTo>
                  <a:pt x="10044955" y="4598548"/>
                </a:lnTo>
                <a:lnTo>
                  <a:pt x="10099353" y="4477253"/>
                </a:lnTo>
                <a:lnTo>
                  <a:pt x="10300491" y="4477253"/>
                </a:lnTo>
                <a:lnTo>
                  <a:pt x="10355500" y="4598548"/>
                </a:lnTo>
                <a:lnTo>
                  <a:pt x="10423350" y="4598548"/>
                </a:lnTo>
                <a:close/>
                <a:moveTo>
                  <a:pt x="12028685" y="4105555"/>
                </a:moveTo>
                <a:lnTo>
                  <a:pt x="12028685" y="4598548"/>
                </a:lnTo>
                <a:lnTo>
                  <a:pt x="12093425" y="4598548"/>
                </a:lnTo>
                <a:lnTo>
                  <a:pt x="12093425" y="4261830"/>
                </a:lnTo>
                <a:lnTo>
                  <a:pt x="12443915" y="4620500"/>
                </a:lnTo>
                <a:lnTo>
                  <a:pt x="12443915" y="4124531"/>
                </a:lnTo>
                <a:lnTo>
                  <a:pt x="12379175" y="4124531"/>
                </a:lnTo>
                <a:lnTo>
                  <a:pt x="12379175" y="4465818"/>
                </a:lnTo>
                <a:close/>
                <a:moveTo>
                  <a:pt x="11203917" y="4104811"/>
                </a:moveTo>
                <a:lnTo>
                  <a:pt x="11074250" y="4598548"/>
                </a:lnTo>
                <a:lnTo>
                  <a:pt x="11137345" y="4598548"/>
                </a:lnTo>
                <a:lnTo>
                  <a:pt x="11216881" y="4294235"/>
                </a:lnTo>
                <a:lnTo>
                  <a:pt x="11352373" y="4616779"/>
                </a:lnTo>
                <a:lnTo>
                  <a:pt x="11487457" y="4296881"/>
                </a:lnTo>
                <a:lnTo>
                  <a:pt x="11565924" y="4598548"/>
                </a:lnTo>
                <a:lnTo>
                  <a:pt x="11629379" y="4598548"/>
                </a:lnTo>
                <a:lnTo>
                  <a:pt x="11499712" y="4104811"/>
                </a:lnTo>
                <a:lnTo>
                  <a:pt x="11352314" y="4458091"/>
                </a:lnTo>
                <a:close/>
                <a:moveTo>
                  <a:pt x="10753153" y="3463883"/>
                </a:moveTo>
                <a:lnTo>
                  <a:pt x="10775106" y="3463883"/>
                </a:lnTo>
                <a:cubicBezTo>
                  <a:pt x="10814793" y="3463883"/>
                  <a:pt x="10846047" y="3471200"/>
                  <a:pt x="10868867" y="3485835"/>
                </a:cubicBezTo>
                <a:cubicBezTo>
                  <a:pt x="10891688" y="3500469"/>
                  <a:pt x="10903098" y="3520065"/>
                  <a:pt x="10903098" y="3544622"/>
                </a:cubicBezTo>
                <a:cubicBezTo>
                  <a:pt x="10903098" y="3563225"/>
                  <a:pt x="10892928" y="3581457"/>
                  <a:pt x="10872588" y="3599316"/>
                </a:cubicBezTo>
                <a:cubicBezTo>
                  <a:pt x="10852248" y="3617176"/>
                  <a:pt x="10814173" y="3626105"/>
                  <a:pt x="10758362" y="3626105"/>
                </a:cubicBezTo>
                <a:lnTo>
                  <a:pt x="10753153" y="3626105"/>
                </a:lnTo>
                <a:close/>
                <a:moveTo>
                  <a:pt x="9783092" y="3267429"/>
                </a:moveTo>
                <a:cubicBezTo>
                  <a:pt x="9819059" y="3267429"/>
                  <a:pt x="9846344" y="3269724"/>
                  <a:pt x="9864947" y="3274313"/>
                </a:cubicBezTo>
                <a:cubicBezTo>
                  <a:pt x="9883551" y="3278902"/>
                  <a:pt x="9898433" y="3287583"/>
                  <a:pt x="9909596" y="3300358"/>
                </a:cubicBezTo>
                <a:cubicBezTo>
                  <a:pt x="9920758" y="3313132"/>
                  <a:pt x="9926339" y="3329565"/>
                  <a:pt x="9926339" y="3349657"/>
                </a:cubicBezTo>
                <a:cubicBezTo>
                  <a:pt x="9926339" y="3406956"/>
                  <a:pt x="9878590" y="3434613"/>
                  <a:pt x="9783092" y="3432629"/>
                </a:cubicBezTo>
                <a:close/>
                <a:moveTo>
                  <a:pt x="10769152" y="3266685"/>
                </a:moveTo>
                <a:cubicBezTo>
                  <a:pt x="10797926" y="3266685"/>
                  <a:pt x="10820870" y="3272700"/>
                  <a:pt x="10837985" y="3284731"/>
                </a:cubicBezTo>
                <a:cubicBezTo>
                  <a:pt x="10855101" y="3296761"/>
                  <a:pt x="10863658" y="3312822"/>
                  <a:pt x="10863658" y="3332914"/>
                </a:cubicBezTo>
                <a:cubicBezTo>
                  <a:pt x="10863658" y="3355982"/>
                  <a:pt x="10854171" y="3374090"/>
                  <a:pt x="10835195" y="3387236"/>
                </a:cubicBezTo>
                <a:cubicBezTo>
                  <a:pt x="10816219" y="3400383"/>
                  <a:pt x="10788872" y="3407204"/>
                  <a:pt x="10753153" y="3407700"/>
                </a:cubicBezTo>
                <a:lnTo>
                  <a:pt x="10753153" y="3267429"/>
                </a:lnTo>
                <a:cubicBezTo>
                  <a:pt x="10757618" y="3266933"/>
                  <a:pt x="10762951" y="3266685"/>
                  <a:pt x="10769152" y="3266685"/>
                </a:cubicBezTo>
                <a:close/>
                <a:moveTo>
                  <a:pt x="9406557" y="3266685"/>
                </a:moveTo>
                <a:cubicBezTo>
                  <a:pt x="9466584" y="3266685"/>
                  <a:pt x="9505465" y="3274747"/>
                  <a:pt x="9523200" y="3290870"/>
                </a:cubicBezTo>
                <a:cubicBezTo>
                  <a:pt x="9540936" y="3306993"/>
                  <a:pt x="9549804" y="3326093"/>
                  <a:pt x="9549804" y="3348169"/>
                </a:cubicBezTo>
                <a:cubicBezTo>
                  <a:pt x="9549804" y="3377438"/>
                  <a:pt x="9538083" y="3398708"/>
                  <a:pt x="9514643" y="3411979"/>
                </a:cubicBezTo>
                <a:cubicBezTo>
                  <a:pt x="9491202" y="3425249"/>
                  <a:pt x="9455174" y="3432133"/>
                  <a:pt x="9406557" y="3432629"/>
                </a:cubicBezTo>
                <a:close/>
                <a:moveTo>
                  <a:pt x="10327803" y="3261476"/>
                </a:moveTo>
                <a:cubicBezTo>
                  <a:pt x="10382869" y="3261476"/>
                  <a:pt x="10429254" y="3279379"/>
                  <a:pt x="10466957" y="3315185"/>
                </a:cubicBezTo>
                <a:cubicBezTo>
                  <a:pt x="10504660" y="3350991"/>
                  <a:pt x="10523512" y="3395038"/>
                  <a:pt x="10523512" y="3447325"/>
                </a:cubicBezTo>
                <a:cubicBezTo>
                  <a:pt x="10523512" y="3497628"/>
                  <a:pt x="10504970" y="3541055"/>
                  <a:pt x="10467887" y="3577605"/>
                </a:cubicBezTo>
                <a:cubicBezTo>
                  <a:pt x="10430804" y="3614155"/>
                  <a:pt x="10386714" y="3632430"/>
                  <a:pt x="10335616" y="3632430"/>
                </a:cubicBezTo>
                <a:cubicBezTo>
                  <a:pt x="10280054" y="3632430"/>
                  <a:pt x="10233111" y="3614527"/>
                  <a:pt x="10194787" y="3578722"/>
                </a:cubicBezTo>
                <a:cubicBezTo>
                  <a:pt x="10156464" y="3542916"/>
                  <a:pt x="10137303" y="3499117"/>
                  <a:pt x="10137303" y="3447325"/>
                </a:cubicBezTo>
                <a:cubicBezTo>
                  <a:pt x="10137303" y="3396278"/>
                  <a:pt x="10155968" y="3352542"/>
                  <a:pt x="10193299" y="3316115"/>
                </a:cubicBezTo>
                <a:cubicBezTo>
                  <a:pt x="10230630" y="3279689"/>
                  <a:pt x="10275465" y="3261476"/>
                  <a:pt x="10327803" y="3261476"/>
                </a:cubicBezTo>
                <a:close/>
                <a:moveTo>
                  <a:pt x="11350922" y="3210131"/>
                </a:moveTo>
                <a:lnTo>
                  <a:pt x="11350922" y="3684148"/>
                </a:lnTo>
                <a:lnTo>
                  <a:pt x="11613603" y="3684148"/>
                </a:lnTo>
                <a:lnTo>
                  <a:pt x="11613603" y="3620152"/>
                </a:lnTo>
                <a:lnTo>
                  <a:pt x="11414918" y="3620152"/>
                </a:lnTo>
                <a:lnTo>
                  <a:pt x="11414918" y="3457185"/>
                </a:lnTo>
                <a:lnTo>
                  <a:pt x="11613603" y="3457185"/>
                </a:lnTo>
                <a:lnTo>
                  <a:pt x="11613603" y="3393189"/>
                </a:lnTo>
                <a:lnTo>
                  <a:pt x="11414918" y="3393189"/>
                </a:lnTo>
                <a:lnTo>
                  <a:pt x="11414918" y="3274871"/>
                </a:lnTo>
                <a:lnTo>
                  <a:pt x="11613603" y="3274871"/>
                </a:lnTo>
                <a:lnTo>
                  <a:pt x="11613603" y="3210131"/>
                </a:lnTo>
                <a:close/>
                <a:moveTo>
                  <a:pt x="11070157" y="3210131"/>
                </a:moveTo>
                <a:lnTo>
                  <a:pt x="11070157" y="3684148"/>
                </a:lnTo>
                <a:lnTo>
                  <a:pt x="11288563" y="3684148"/>
                </a:lnTo>
                <a:lnTo>
                  <a:pt x="11288563" y="3620152"/>
                </a:lnTo>
                <a:lnTo>
                  <a:pt x="11134153" y="3620152"/>
                </a:lnTo>
                <a:lnTo>
                  <a:pt x="11134153" y="3210131"/>
                </a:lnTo>
                <a:close/>
                <a:moveTo>
                  <a:pt x="10689157" y="3210131"/>
                </a:moveTo>
                <a:lnTo>
                  <a:pt x="10689157" y="3684148"/>
                </a:lnTo>
                <a:lnTo>
                  <a:pt x="10766920" y="3684148"/>
                </a:lnTo>
                <a:cubicBezTo>
                  <a:pt x="10828684" y="3684148"/>
                  <a:pt x="10877983" y="3671613"/>
                  <a:pt x="10914818" y="3646543"/>
                </a:cubicBezTo>
                <a:cubicBezTo>
                  <a:pt x="10951653" y="3621473"/>
                  <a:pt x="10970070" y="3588458"/>
                  <a:pt x="10970070" y="3547500"/>
                </a:cubicBezTo>
                <a:cubicBezTo>
                  <a:pt x="10970070" y="3488670"/>
                  <a:pt x="10934352" y="3447341"/>
                  <a:pt x="10862914" y="3423513"/>
                </a:cubicBezTo>
                <a:cubicBezTo>
                  <a:pt x="10909051" y="3396747"/>
                  <a:pt x="10932119" y="3363414"/>
                  <a:pt x="10932119" y="3323513"/>
                </a:cubicBezTo>
                <a:cubicBezTo>
                  <a:pt x="10932119" y="3290798"/>
                  <a:pt x="10916492" y="3263722"/>
                  <a:pt x="10885238" y="3242286"/>
                </a:cubicBezTo>
                <a:cubicBezTo>
                  <a:pt x="10853985" y="3220849"/>
                  <a:pt x="10813677" y="3210131"/>
                  <a:pt x="10764316" y="3210131"/>
                </a:cubicBezTo>
                <a:close/>
                <a:moveTo>
                  <a:pt x="9718351" y="3210131"/>
                </a:moveTo>
                <a:lnTo>
                  <a:pt x="9718351" y="3684148"/>
                </a:lnTo>
                <a:lnTo>
                  <a:pt x="9783092" y="3684148"/>
                </a:lnTo>
                <a:lnTo>
                  <a:pt x="9783092" y="3489183"/>
                </a:lnTo>
                <a:lnTo>
                  <a:pt x="9797602" y="3489183"/>
                </a:lnTo>
                <a:lnTo>
                  <a:pt x="9929094" y="3684148"/>
                </a:lnTo>
                <a:lnTo>
                  <a:pt x="10003357" y="3684148"/>
                </a:lnTo>
                <a:lnTo>
                  <a:pt x="9865645" y="3481294"/>
                </a:lnTo>
                <a:cubicBezTo>
                  <a:pt x="9909685" y="3471376"/>
                  <a:pt x="9942096" y="3454266"/>
                  <a:pt x="9962880" y="3429963"/>
                </a:cubicBezTo>
                <a:cubicBezTo>
                  <a:pt x="9983664" y="3405660"/>
                  <a:pt x="9994056" y="3377638"/>
                  <a:pt x="9994056" y="3345896"/>
                </a:cubicBezTo>
                <a:cubicBezTo>
                  <a:pt x="9994056" y="3306220"/>
                  <a:pt x="9977994" y="3273673"/>
                  <a:pt x="9945872" y="3248256"/>
                </a:cubicBezTo>
                <a:cubicBezTo>
                  <a:pt x="9913750" y="3222839"/>
                  <a:pt x="9872141" y="3210131"/>
                  <a:pt x="9821043" y="3210131"/>
                </a:cubicBezTo>
                <a:close/>
                <a:moveTo>
                  <a:pt x="9342560" y="3210131"/>
                </a:moveTo>
                <a:lnTo>
                  <a:pt x="9342560" y="3684148"/>
                </a:lnTo>
                <a:lnTo>
                  <a:pt x="9406557" y="3684148"/>
                </a:lnTo>
                <a:lnTo>
                  <a:pt x="9406557" y="3489183"/>
                </a:lnTo>
                <a:cubicBezTo>
                  <a:pt x="9477498" y="3489928"/>
                  <a:pt x="9530394" y="3476533"/>
                  <a:pt x="9565245" y="3449000"/>
                </a:cubicBezTo>
                <a:cubicBezTo>
                  <a:pt x="9600095" y="3421467"/>
                  <a:pt x="9617520" y="3387360"/>
                  <a:pt x="9617520" y="3346680"/>
                </a:cubicBezTo>
                <a:cubicBezTo>
                  <a:pt x="9617520" y="3306249"/>
                  <a:pt x="9601025" y="3273383"/>
                  <a:pt x="9568035" y="3248082"/>
                </a:cubicBezTo>
                <a:cubicBezTo>
                  <a:pt x="9535045" y="3222781"/>
                  <a:pt x="9491636" y="3210131"/>
                  <a:pt x="9437810" y="3210131"/>
                </a:cubicBezTo>
                <a:close/>
                <a:moveTo>
                  <a:pt x="10333012" y="3195248"/>
                </a:moveTo>
                <a:cubicBezTo>
                  <a:pt x="10260582" y="3195248"/>
                  <a:pt x="10198570" y="3219662"/>
                  <a:pt x="10146976" y="3268491"/>
                </a:cubicBezTo>
                <a:cubicBezTo>
                  <a:pt x="10095383" y="3317319"/>
                  <a:pt x="10069586" y="3375938"/>
                  <a:pt x="10069586" y="3444349"/>
                </a:cubicBezTo>
                <a:cubicBezTo>
                  <a:pt x="10069586" y="3515240"/>
                  <a:pt x="10095011" y="3575596"/>
                  <a:pt x="10145860" y="3625416"/>
                </a:cubicBezTo>
                <a:cubicBezTo>
                  <a:pt x="10196710" y="3675237"/>
                  <a:pt x="10258349" y="3700147"/>
                  <a:pt x="10330779" y="3700147"/>
                </a:cubicBezTo>
                <a:cubicBezTo>
                  <a:pt x="10404201" y="3700147"/>
                  <a:pt x="10466151" y="3675423"/>
                  <a:pt x="10516628" y="3625974"/>
                </a:cubicBezTo>
                <a:cubicBezTo>
                  <a:pt x="10567106" y="3576526"/>
                  <a:pt x="10592345" y="3515984"/>
                  <a:pt x="10592345" y="3444349"/>
                </a:cubicBezTo>
                <a:cubicBezTo>
                  <a:pt x="10592345" y="3376683"/>
                  <a:pt x="10566796" y="3318249"/>
                  <a:pt x="10515698" y="3269049"/>
                </a:cubicBezTo>
                <a:cubicBezTo>
                  <a:pt x="10464601" y="3219848"/>
                  <a:pt x="10403705" y="3195248"/>
                  <a:pt x="10333012" y="3195248"/>
                </a:cubicBezTo>
                <a:close/>
                <a:moveTo>
                  <a:pt x="11784942" y="3190411"/>
                </a:moveTo>
                <a:lnTo>
                  <a:pt x="11655275" y="3684148"/>
                </a:lnTo>
                <a:lnTo>
                  <a:pt x="11718370" y="3684148"/>
                </a:lnTo>
                <a:lnTo>
                  <a:pt x="11797906" y="3379836"/>
                </a:lnTo>
                <a:lnTo>
                  <a:pt x="11933398" y="3702380"/>
                </a:lnTo>
                <a:lnTo>
                  <a:pt x="12068482" y="3382481"/>
                </a:lnTo>
                <a:lnTo>
                  <a:pt x="12146949" y="3684148"/>
                </a:lnTo>
                <a:lnTo>
                  <a:pt x="12210404" y="3684148"/>
                </a:lnTo>
                <a:lnTo>
                  <a:pt x="12080737" y="3190411"/>
                </a:lnTo>
                <a:lnTo>
                  <a:pt x="11933339" y="3543692"/>
                </a:lnTo>
                <a:close/>
                <a:moveTo>
                  <a:pt x="10112672" y="2295731"/>
                </a:moveTo>
                <a:lnTo>
                  <a:pt x="10112672" y="2769748"/>
                </a:lnTo>
                <a:lnTo>
                  <a:pt x="10375353" y="2769748"/>
                </a:lnTo>
                <a:lnTo>
                  <a:pt x="10375353" y="2705752"/>
                </a:lnTo>
                <a:lnTo>
                  <a:pt x="10176668" y="2705752"/>
                </a:lnTo>
                <a:lnTo>
                  <a:pt x="10176668" y="2542785"/>
                </a:lnTo>
                <a:lnTo>
                  <a:pt x="10375353" y="2542785"/>
                </a:lnTo>
                <a:lnTo>
                  <a:pt x="10375353" y="2478789"/>
                </a:lnTo>
                <a:lnTo>
                  <a:pt x="10176668" y="2478789"/>
                </a:lnTo>
                <a:lnTo>
                  <a:pt x="10176668" y="2360471"/>
                </a:lnTo>
                <a:lnTo>
                  <a:pt x="10375353" y="2360471"/>
                </a:lnTo>
                <a:lnTo>
                  <a:pt x="10375353" y="2295731"/>
                </a:lnTo>
                <a:close/>
                <a:moveTo>
                  <a:pt x="9662913" y="2295731"/>
                </a:moveTo>
                <a:lnTo>
                  <a:pt x="9662913" y="2769748"/>
                </a:lnTo>
                <a:lnTo>
                  <a:pt x="9727653" y="2769748"/>
                </a:lnTo>
                <a:lnTo>
                  <a:pt x="9727653" y="2542041"/>
                </a:lnTo>
                <a:lnTo>
                  <a:pt x="9954244" y="2542041"/>
                </a:lnTo>
                <a:lnTo>
                  <a:pt x="9954244" y="2769748"/>
                </a:lnTo>
                <a:lnTo>
                  <a:pt x="10018240" y="2769748"/>
                </a:lnTo>
                <a:lnTo>
                  <a:pt x="10018240" y="2295731"/>
                </a:lnTo>
                <a:lnTo>
                  <a:pt x="9954244" y="2295731"/>
                </a:lnTo>
                <a:lnTo>
                  <a:pt x="9954244" y="2478045"/>
                </a:lnTo>
                <a:lnTo>
                  <a:pt x="9727653" y="2478045"/>
                </a:lnTo>
                <a:lnTo>
                  <a:pt x="9727653" y="2295731"/>
                </a:lnTo>
                <a:close/>
                <a:moveTo>
                  <a:pt x="9298284" y="2295731"/>
                </a:moveTo>
                <a:lnTo>
                  <a:pt x="9298284" y="2360471"/>
                </a:lnTo>
                <a:lnTo>
                  <a:pt x="9411021" y="2360471"/>
                </a:lnTo>
                <a:lnTo>
                  <a:pt x="9411021" y="2769748"/>
                </a:lnTo>
                <a:lnTo>
                  <a:pt x="9475017" y="2769748"/>
                </a:lnTo>
                <a:lnTo>
                  <a:pt x="9475017" y="2360471"/>
                </a:lnTo>
                <a:lnTo>
                  <a:pt x="9588127" y="2360471"/>
                </a:lnTo>
                <a:lnTo>
                  <a:pt x="9588127" y="2295731"/>
                </a:lnTo>
                <a:close/>
                <a:moveTo>
                  <a:pt x="0" y="0"/>
                </a:moveTo>
                <a:lnTo>
                  <a:pt x="13582649" y="0"/>
                </a:lnTo>
                <a:lnTo>
                  <a:pt x="13582649" y="6865876"/>
                </a:lnTo>
                <a:lnTo>
                  <a:pt x="0" y="6865876"/>
                </a:lnTo>
                <a:close/>
              </a:path>
            </a:pathLst>
          </a:custGeom>
          <a:gradFill>
            <a:gsLst>
              <a:gs pos="84000">
                <a:schemeClr val="accent3">
                  <a:lumMod val="60000"/>
                  <a:lumOff val="40000"/>
                </a:schemeClr>
              </a:gs>
              <a:gs pos="14000">
                <a:schemeClr val="accent1">
                  <a:lumMod val="60000"/>
                  <a:lumOff val="40000"/>
                </a:schemeClr>
              </a:gs>
              <a:gs pos="52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A9EED2-BA25-9965-F87E-7DFA2A344B9F}"/>
              </a:ext>
            </a:extLst>
          </p:cNvPr>
          <p:cNvSpPr/>
          <p:nvPr/>
        </p:nvSpPr>
        <p:spPr>
          <a:xfrm>
            <a:off x="2789" y="8046"/>
            <a:ext cx="4008114" cy="68732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BF2C3D-56BE-F43F-48F5-E606481C1A99}"/>
              </a:ext>
            </a:extLst>
          </p:cNvPr>
          <p:cNvSpPr txBox="1"/>
          <p:nvPr/>
        </p:nvSpPr>
        <p:spPr>
          <a:xfrm>
            <a:off x="457200" y="2152965"/>
            <a:ext cx="3000375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2400" b="1">
                <a:solidFill>
                  <a:schemeClr val="tx2">
                    <a:lumMod val="49000"/>
                  </a:schemeClr>
                </a:solidFill>
              </a:rPr>
              <a:t>Record-Breaking Rainfall</a:t>
            </a:r>
          </a:p>
          <a:p>
            <a:endParaRPr lang="en-CA" sz="2400" b="1">
              <a:solidFill>
                <a:schemeClr val="tx2">
                  <a:lumMod val="49000"/>
                </a:schemeClr>
              </a:solidFill>
            </a:endParaRPr>
          </a:p>
          <a:p>
            <a:r>
              <a:rPr lang="en-US" sz="2400">
                <a:solidFill>
                  <a:schemeClr val="tx2">
                    <a:lumMod val="49000"/>
                  </a:schemeClr>
                </a:solidFill>
              </a:rPr>
              <a:t>On July 21, 2023, Halifax experienced unprecedented rainfall, with 250mm falling within a mere 24 hours, leading to catastrophic flooding.</a:t>
            </a:r>
            <a:endParaRPr lang="en-CA" sz="2400">
              <a:solidFill>
                <a:schemeClr val="tx2">
                  <a:lumMod val="49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82D57B-DB83-7875-7813-66016EF9EEDB}"/>
              </a:ext>
            </a:extLst>
          </p:cNvPr>
          <p:cNvSpPr/>
          <p:nvPr/>
        </p:nvSpPr>
        <p:spPr>
          <a:xfrm>
            <a:off x="4348248" y="-12549"/>
            <a:ext cx="4008114" cy="68732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BD250-3E37-A2C4-FC8E-5F59E052A5BB}"/>
              </a:ext>
            </a:extLst>
          </p:cNvPr>
          <p:cNvSpPr txBox="1"/>
          <p:nvPr/>
        </p:nvSpPr>
        <p:spPr>
          <a:xfrm>
            <a:off x="4638777" y="2152965"/>
            <a:ext cx="3532025" cy="41549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2400" b="1">
                <a:solidFill>
                  <a:schemeClr val="tx2">
                    <a:lumMod val="49000"/>
                  </a:schemeClr>
                </a:solidFill>
              </a:rPr>
              <a:t>Significant Economic Impact</a:t>
            </a:r>
          </a:p>
          <a:p>
            <a:endParaRPr lang="en-CA" sz="2400" b="1">
              <a:solidFill>
                <a:schemeClr val="tx2">
                  <a:lumMod val="49000"/>
                </a:schemeClr>
              </a:solidFill>
            </a:endParaRPr>
          </a:p>
          <a:p>
            <a:r>
              <a:rPr lang="en-CA" sz="2400">
                <a:solidFill>
                  <a:schemeClr val="tx2">
                    <a:lumMod val="49000"/>
                  </a:schemeClr>
                </a:solidFill>
              </a:rPr>
              <a:t>T</a:t>
            </a:r>
            <a:r>
              <a:rPr lang="en-US" sz="2400">
                <a:solidFill>
                  <a:schemeClr val="tx2">
                    <a:lumMod val="49000"/>
                  </a:schemeClr>
                </a:solidFill>
              </a:rPr>
              <a:t>he flooding resulted in over $200 million in damages, highlighting the urgent need for effective flood management strategies.</a:t>
            </a:r>
            <a:endParaRPr lang="en-CA" sz="2400" b="1">
              <a:solidFill>
                <a:schemeClr val="tx2">
                  <a:lumMod val="49000"/>
                </a:schemeClr>
              </a:solidFill>
            </a:endParaRPr>
          </a:p>
          <a:p>
            <a:endParaRPr lang="en-CA" sz="2400" b="1">
              <a:solidFill>
                <a:schemeClr val="tx2">
                  <a:lumMod val="49000"/>
                </a:schemeClr>
              </a:solidFill>
            </a:endParaRPr>
          </a:p>
          <a:p>
            <a:endParaRPr lang="en-CA" sz="2400">
              <a:solidFill>
                <a:schemeClr val="tx2">
                  <a:lumMod val="49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D01303-369C-1EDD-60AD-2C87ADF2838F}"/>
              </a:ext>
            </a:extLst>
          </p:cNvPr>
          <p:cNvSpPr/>
          <p:nvPr/>
        </p:nvSpPr>
        <p:spPr>
          <a:xfrm>
            <a:off x="8734897" y="-12549"/>
            <a:ext cx="4008114" cy="68732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ABEC54-9DA6-8C81-2ACC-E2C4BA5B58F7}"/>
              </a:ext>
            </a:extLst>
          </p:cNvPr>
          <p:cNvSpPr txBox="1"/>
          <p:nvPr/>
        </p:nvSpPr>
        <p:spPr>
          <a:xfrm>
            <a:off x="8991600" y="2152965"/>
            <a:ext cx="3200400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2400" b="1" dirty="0"/>
              <a:t>Human Cost</a:t>
            </a:r>
          </a:p>
          <a:p>
            <a:endParaRPr lang="en-CA" sz="2400" b="1" dirty="0"/>
          </a:p>
          <a:p>
            <a:r>
              <a:rPr lang="en-US" sz="2400" dirty="0"/>
              <a:t>Tragically, the flooding claimed four lives, underscoring the critical importance of timely emergency responses and effective prediction systems.</a:t>
            </a:r>
            <a:endParaRPr lang="en-CA" sz="2400" b="1" dirty="0"/>
          </a:p>
          <a:p>
            <a:endParaRPr lang="en-CA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645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000">
              <a:schemeClr val="accent3">
                <a:lumMod val="60000"/>
                <a:lumOff val="40000"/>
              </a:schemeClr>
            </a:gs>
            <a:gs pos="14000">
              <a:schemeClr val="accent1">
                <a:lumMod val="60000"/>
                <a:lumOff val="40000"/>
              </a:schemeClr>
            </a:gs>
            <a:gs pos="52000">
              <a:schemeClr val="accent2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83249F-5ADF-255B-1A68-A8F6A49F4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EE1149-8B0E-CF8E-AE9C-65C20BCCFA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84000">
                <a:schemeClr val="accent3">
                  <a:lumMod val="60000"/>
                  <a:lumOff val="40000"/>
                </a:schemeClr>
              </a:gs>
              <a:gs pos="14000">
                <a:schemeClr val="accent1">
                  <a:lumMod val="60000"/>
                  <a:lumOff val="40000"/>
                </a:schemeClr>
              </a:gs>
              <a:gs pos="52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2D29F-ACB8-24B3-6D2A-F7BC092E6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467" y="1754155"/>
            <a:ext cx="7325393" cy="445070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CA"/>
          </a:p>
          <a:p>
            <a:pPr marL="0" indent="0" algn="just">
              <a:buNone/>
            </a:pPr>
            <a:r>
              <a:rPr lang="en-CA" sz="2800">
                <a:solidFill>
                  <a:srgbClr val="0D5570"/>
                </a:solidFill>
              </a:rPr>
              <a:t>HOW IT WORKS:</a:t>
            </a:r>
          </a:p>
          <a:p>
            <a:pPr algn="just">
              <a:buClr>
                <a:srgbClr val="0D5570"/>
              </a:buClr>
              <a:buFont typeface="Arial" panose="020B0604020202020204" pitchFamily="34" charset="0"/>
              <a:buChar char="•"/>
            </a:pPr>
            <a:r>
              <a:rPr lang="en-CA" sz="2800">
                <a:solidFill>
                  <a:srgbClr val="0D5570"/>
                </a:solidFill>
              </a:rPr>
              <a:t> AI-based system for predicting flood spread across Halifax.</a:t>
            </a:r>
          </a:p>
          <a:p>
            <a:pPr algn="just">
              <a:buClr>
                <a:srgbClr val="0D5570"/>
              </a:buClr>
              <a:buFont typeface="Arial" panose="020B0604020202020204" pitchFamily="34" charset="0"/>
              <a:buChar char="•"/>
            </a:pPr>
            <a:r>
              <a:rPr lang="en-CA" sz="2800">
                <a:solidFill>
                  <a:srgbClr val="0D5570"/>
                </a:solidFill>
              </a:rPr>
              <a:t> Combines satellite, weather, and terrain data.</a:t>
            </a:r>
          </a:p>
          <a:p>
            <a:pPr algn="just">
              <a:buClr>
                <a:srgbClr val="0D5570"/>
              </a:buClr>
              <a:buFont typeface="Arial" panose="020B0604020202020204" pitchFamily="34" charset="0"/>
              <a:buChar char="•"/>
            </a:pPr>
            <a:r>
              <a:rPr lang="en-CA" sz="2800">
                <a:solidFill>
                  <a:srgbClr val="0D5570"/>
                </a:solidFill>
              </a:rPr>
              <a:t> Delivers real-time flood maps and “What-if” rainfall scenarios</a:t>
            </a:r>
            <a:r>
              <a:rPr lang="en-CA">
                <a:solidFill>
                  <a:srgbClr val="0D5570"/>
                </a:solidFill>
              </a:rPr>
              <a:t>.</a:t>
            </a:r>
          </a:p>
          <a:p>
            <a:pPr marL="0" indent="0">
              <a:buClr>
                <a:schemeClr val="accent1">
                  <a:lumMod val="75000"/>
                </a:schemeClr>
              </a:buClr>
              <a:buNone/>
            </a:pPr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DD64EF-0879-8117-CB6A-A61E8C4902F1}"/>
              </a:ext>
            </a:extLst>
          </p:cNvPr>
          <p:cNvSpPr/>
          <p:nvPr/>
        </p:nvSpPr>
        <p:spPr>
          <a:xfrm>
            <a:off x="-178594" y="-158750"/>
            <a:ext cx="12561093" cy="19248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07B45-1FDF-8B0B-F27C-48936726A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88" y="219456"/>
            <a:ext cx="9720072" cy="1168939"/>
          </a:xfrm>
        </p:spPr>
        <p:txBody>
          <a:bodyPr/>
          <a:lstStyle/>
          <a:p>
            <a:pPr algn="ctr"/>
            <a:r>
              <a:rPr lang="en-CA">
                <a:solidFill>
                  <a:schemeClr val="bg1"/>
                </a:solidFill>
              </a:rPr>
              <a:t>OUR Solution</a:t>
            </a:r>
          </a:p>
        </p:txBody>
      </p:sp>
    </p:spTree>
    <p:extLst>
      <p:ext uri="{BB962C8B-B14F-4D97-AF65-F5344CB8AC3E}">
        <p14:creationId xmlns:p14="http://schemas.microsoft.com/office/powerpoint/2010/main" val="240915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/>
      <p:bldP spid="5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000">
              <a:schemeClr val="accent3">
                <a:lumMod val="60000"/>
                <a:lumOff val="40000"/>
              </a:schemeClr>
            </a:gs>
            <a:gs pos="14000">
              <a:schemeClr val="accent1">
                <a:lumMod val="60000"/>
                <a:lumOff val="40000"/>
              </a:schemeClr>
            </a:gs>
            <a:gs pos="52000">
              <a:schemeClr val="accent2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7F5660-09A8-B2A2-78AE-48DED52AF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D48043-D588-8253-0E63-A675928B81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84000">
                <a:schemeClr val="accent3">
                  <a:lumMod val="60000"/>
                  <a:lumOff val="40000"/>
                </a:schemeClr>
              </a:gs>
              <a:gs pos="14000">
                <a:schemeClr val="accent1">
                  <a:lumMod val="60000"/>
                  <a:lumOff val="40000"/>
                </a:schemeClr>
              </a:gs>
              <a:gs pos="52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28117-5D2D-D50C-26A8-95BEB0F50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979" y="1817037"/>
            <a:ext cx="6623529" cy="6055982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0" indent="0" algn="just">
              <a:buNone/>
            </a:pPr>
            <a:endParaRPr lang="en-CA" sz="3200" dirty="0"/>
          </a:p>
          <a:p>
            <a:pPr marL="0" indent="0" algn="just">
              <a:buNone/>
            </a:pPr>
            <a:endParaRPr lang="en-CA" sz="3200" dirty="0"/>
          </a:p>
          <a:p>
            <a:pPr marL="0" indent="0" algn="just">
              <a:buNone/>
            </a:pPr>
            <a:r>
              <a:rPr lang="en-CA" sz="3200" dirty="0">
                <a:solidFill>
                  <a:srgbClr val="0D5570"/>
                </a:solidFill>
              </a:rPr>
              <a:t>Support responders, planners, and residents with actionable predictions.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7C01CE-3EA7-5C30-67EA-3C1C06168002}"/>
              </a:ext>
            </a:extLst>
          </p:cNvPr>
          <p:cNvSpPr/>
          <p:nvPr/>
        </p:nvSpPr>
        <p:spPr>
          <a:xfrm>
            <a:off x="-98982" y="-11524"/>
            <a:ext cx="5044065" cy="686743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6B3E-35BC-6764-50C7-E4DCB4D53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072" y="2861056"/>
            <a:ext cx="3004312" cy="1138459"/>
          </a:xfrm>
        </p:spPr>
        <p:txBody>
          <a:bodyPr/>
          <a:lstStyle/>
          <a:p>
            <a:pPr algn="ctr"/>
            <a:r>
              <a:rPr lang="en-CA">
                <a:solidFill>
                  <a:schemeClr val="bg1"/>
                </a:solidFill>
              </a:rPr>
              <a:t>The goal</a:t>
            </a:r>
          </a:p>
        </p:txBody>
      </p:sp>
    </p:spTree>
    <p:extLst>
      <p:ext uri="{BB962C8B-B14F-4D97-AF65-F5344CB8AC3E}">
        <p14:creationId xmlns:p14="http://schemas.microsoft.com/office/powerpoint/2010/main" val="3449055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000">
              <a:schemeClr val="accent3">
                <a:lumMod val="60000"/>
                <a:lumOff val="40000"/>
              </a:schemeClr>
            </a:gs>
            <a:gs pos="14000">
              <a:schemeClr val="accent1">
                <a:lumMod val="60000"/>
                <a:lumOff val="40000"/>
              </a:schemeClr>
            </a:gs>
            <a:gs pos="52000">
              <a:schemeClr val="accent2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C0D050-C475-CA51-94F5-4432A5FA3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5B06B73-373E-9E1E-4A97-470358E41C85}"/>
              </a:ext>
            </a:extLst>
          </p:cNvPr>
          <p:cNvSpPr/>
          <p:nvPr/>
        </p:nvSpPr>
        <p:spPr>
          <a:xfrm>
            <a:off x="0" y="20320"/>
            <a:ext cx="12192000" cy="6858000"/>
          </a:xfrm>
          <a:prstGeom prst="rect">
            <a:avLst/>
          </a:prstGeom>
          <a:gradFill>
            <a:gsLst>
              <a:gs pos="84000">
                <a:schemeClr val="accent3">
                  <a:lumMod val="60000"/>
                  <a:lumOff val="40000"/>
                </a:schemeClr>
              </a:gs>
              <a:gs pos="14000">
                <a:schemeClr val="accent1">
                  <a:lumMod val="60000"/>
                  <a:lumOff val="40000"/>
                </a:schemeClr>
              </a:gs>
              <a:gs pos="52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099347-10C5-E8AD-A0D0-68183C4F15F9}"/>
              </a:ext>
            </a:extLst>
          </p:cNvPr>
          <p:cNvSpPr/>
          <p:nvPr/>
        </p:nvSpPr>
        <p:spPr>
          <a:xfrm>
            <a:off x="7253287" y="0"/>
            <a:ext cx="4938713" cy="687736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CB18A-1372-BCCC-1105-B20B5EEE8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8368" y="2637536"/>
            <a:ext cx="5737352" cy="1585499"/>
          </a:xfrm>
        </p:spPr>
        <p:txBody>
          <a:bodyPr/>
          <a:lstStyle/>
          <a:p>
            <a:pPr algn="ctr"/>
            <a:r>
              <a:rPr lang="en-CA">
                <a:solidFill>
                  <a:schemeClr val="bg1"/>
                </a:solidFill>
              </a:rPr>
              <a:t>OUR Prototype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E8AC8E8-ABD9-EDFA-8162-E22AF4C39532}"/>
              </a:ext>
            </a:extLst>
          </p:cNvPr>
          <p:cNvSpPr/>
          <p:nvPr/>
        </p:nvSpPr>
        <p:spPr>
          <a:xfrm>
            <a:off x="1782256" y="-4007228"/>
            <a:ext cx="3238500" cy="3227070"/>
          </a:xfrm>
          <a:custGeom>
            <a:avLst/>
            <a:gdLst>
              <a:gd name="connsiteX0" fmla="*/ 3238500 w 3238500"/>
              <a:gd name="connsiteY0" fmla="*/ 0 h 3227070"/>
              <a:gd name="connsiteX1" fmla="*/ 3238500 w 3238500"/>
              <a:gd name="connsiteY1" fmla="*/ 3227070 h 3227070"/>
              <a:gd name="connsiteX2" fmla="*/ 0 w 3238500"/>
              <a:gd name="connsiteY2" fmla="*/ 3227070 h 3227070"/>
              <a:gd name="connsiteX3" fmla="*/ 3238500 w 3238500"/>
              <a:gd name="connsiteY3" fmla="*/ 0 h 3227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3227070">
                <a:moveTo>
                  <a:pt x="3238500" y="0"/>
                </a:moveTo>
                <a:lnTo>
                  <a:pt x="3238500" y="3227070"/>
                </a:lnTo>
                <a:lnTo>
                  <a:pt x="0" y="3227070"/>
                </a:lnTo>
                <a:cubicBezTo>
                  <a:pt x="0" y="1444808"/>
                  <a:pt x="1449926" y="0"/>
                  <a:pt x="3238500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610C6B-99CA-EBCB-CD0E-2D561B28D925}"/>
              </a:ext>
            </a:extLst>
          </p:cNvPr>
          <p:cNvSpPr/>
          <p:nvPr/>
        </p:nvSpPr>
        <p:spPr>
          <a:xfrm rot="16200000">
            <a:off x="2645856" y="7524372"/>
            <a:ext cx="3238500" cy="3227070"/>
          </a:xfrm>
          <a:custGeom>
            <a:avLst/>
            <a:gdLst>
              <a:gd name="connsiteX0" fmla="*/ 3238500 w 3238500"/>
              <a:gd name="connsiteY0" fmla="*/ 0 h 3227070"/>
              <a:gd name="connsiteX1" fmla="*/ 3238500 w 3238500"/>
              <a:gd name="connsiteY1" fmla="*/ 3227070 h 3227070"/>
              <a:gd name="connsiteX2" fmla="*/ 0 w 3238500"/>
              <a:gd name="connsiteY2" fmla="*/ 3227070 h 3227070"/>
              <a:gd name="connsiteX3" fmla="*/ 3238500 w 3238500"/>
              <a:gd name="connsiteY3" fmla="*/ 0 h 3227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3227070">
                <a:moveTo>
                  <a:pt x="3238500" y="0"/>
                </a:moveTo>
                <a:lnTo>
                  <a:pt x="3238500" y="3227070"/>
                </a:lnTo>
                <a:lnTo>
                  <a:pt x="0" y="3227070"/>
                </a:lnTo>
                <a:cubicBezTo>
                  <a:pt x="0" y="1444808"/>
                  <a:pt x="1449926" y="0"/>
                  <a:pt x="32385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13C335E-F5FD-EC40-511D-33BB435EC6D5}"/>
              </a:ext>
            </a:extLst>
          </p:cNvPr>
          <p:cNvSpPr/>
          <p:nvPr/>
        </p:nvSpPr>
        <p:spPr>
          <a:xfrm rot="10800000">
            <a:off x="12981595" y="-5310420"/>
            <a:ext cx="3227070" cy="6465570"/>
          </a:xfrm>
          <a:custGeom>
            <a:avLst/>
            <a:gdLst>
              <a:gd name="connsiteX0" fmla="*/ 0 w 3227070"/>
              <a:gd name="connsiteY0" fmla="*/ 3227070 h 6465570"/>
              <a:gd name="connsiteX1" fmla="*/ 3227070 w 3227070"/>
              <a:gd name="connsiteY1" fmla="*/ 0 h 6465570"/>
              <a:gd name="connsiteX2" fmla="*/ 3227070 w 3227070"/>
              <a:gd name="connsiteY2" fmla="*/ 3227070 h 6465570"/>
              <a:gd name="connsiteX3" fmla="*/ 3227070 w 3227070"/>
              <a:gd name="connsiteY3" fmla="*/ 6465570 h 6465570"/>
              <a:gd name="connsiteX4" fmla="*/ 0 w 3227070"/>
              <a:gd name="connsiteY4" fmla="*/ 3227070 h 646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7070" h="6465570">
                <a:moveTo>
                  <a:pt x="0" y="3227070"/>
                </a:moveTo>
                <a:cubicBezTo>
                  <a:pt x="0" y="1444808"/>
                  <a:pt x="1444809" y="0"/>
                  <a:pt x="3227070" y="0"/>
                </a:cubicBezTo>
                <a:lnTo>
                  <a:pt x="3227070" y="3227070"/>
                </a:lnTo>
                <a:lnTo>
                  <a:pt x="3227070" y="6465570"/>
                </a:lnTo>
                <a:cubicBezTo>
                  <a:pt x="1444808" y="6465570"/>
                  <a:pt x="0" y="5015644"/>
                  <a:pt x="0" y="322707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764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142</TotalTime>
  <Words>422</Words>
  <Application>Microsoft Macintosh PowerPoint</Application>
  <PresentationFormat>Widescreen</PresentationFormat>
  <Paragraphs>110</Paragraphs>
  <Slides>16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Arial</vt:lpstr>
      <vt:lpstr>Tw Cen MT</vt:lpstr>
      <vt:lpstr>Tw Cen MT Condensed</vt:lpstr>
      <vt:lpstr>Wingdings 3</vt:lpstr>
      <vt:lpstr>Integral</vt:lpstr>
      <vt:lpstr>F.L.O.W Flood Observation and warning</vt:lpstr>
      <vt:lpstr>TEAM MEMBERS</vt:lpstr>
      <vt:lpstr>PowerPoint Presentation</vt:lpstr>
      <vt:lpstr>AGENDA</vt:lpstr>
      <vt:lpstr>PowerPoint Presentation</vt:lpstr>
      <vt:lpstr>PowerPoint Presentation</vt:lpstr>
      <vt:lpstr>OUR Solution</vt:lpstr>
      <vt:lpstr>The goal</vt:lpstr>
      <vt:lpstr>OUR Prototype</vt:lpstr>
      <vt:lpstr>Technical Architecture</vt:lpstr>
      <vt:lpstr>Data Source</vt:lpstr>
      <vt:lpstr>PowerPoint Presentation</vt:lpstr>
      <vt:lpstr>Data Source</vt:lpstr>
      <vt:lpstr>IMPACT AND FUTURE WORK</vt:lpstr>
      <vt:lpstr>THANK YOU!!!</vt:lpstr>
      <vt:lpstr>Resources: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Aiden Parker</dc:creator>
  <cp:lastModifiedBy>Afif Asad Ruddraw</cp:lastModifiedBy>
  <cp:revision>2</cp:revision>
  <dcterms:created xsi:type="dcterms:W3CDTF">2025-10-25T19:39:44Z</dcterms:created>
  <dcterms:modified xsi:type="dcterms:W3CDTF">2025-10-26T17:57:48Z</dcterms:modified>
</cp:coreProperties>
</file>